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8" r:id="rId3"/>
    <p:sldId id="257" r:id="rId4"/>
    <p:sldId id="258" r:id="rId5"/>
    <p:sldId id="259" r:id="rId6"/>
    <p:sldId id="260" r:id="rId7"/>
    <p:sldId id="261" r:id="rId8"/>
    <p:sldId id="262" r:id="rId9"/>
    <p:sldId id="263" r:id="rId10"/>
    <p:sldId id="266" r:id="rId11"/>
    <p:sldId id="267" r:id="rId12"/>
    <p:sldId id="265" r:id="rId1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dor"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EEF"/>
    <a:srgbClr val="99CCFF"/>
    <a:srgbClr val="FFCCCC"/>
    <a:srgbClr val="CC99FF"/>
    <a:srgbClr val="9999FF"/>
    <a:srgbClr val="660066"/>
    <a:srgbClr val="FF7C80"/>
    <a:srgbClr val="99FF66"/>
    <a:srgbClr val="FF99FF"/>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230"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endParaRPr lang="es-ES" dirty="0"/>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dirty="0"/>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9D56CC38-4C01-48FE-9812-0A012224EE23}" type="slidenum">
              <a:rPr lang="es-ES" smtClean="0"/>
              <a:pPr/>
              <a:t>‹Nº›</a:t>
            </a:fld>
            <a:endParaRPr lang="es-ES" dirty="0"/>
          </a:p>
        </p:txBody>
      </p:sp>
    </p:spTree>
  </p:cSld>
  <p:clrMapOvr>
    <a:overrideClrMapping bg1="dk1" tx1="lt1" bg2="dk2" tx2="lt2" accent1="accent1" accent2="accent2" accent3="accent3" accent4="accent4" accent5="accent5" accent6="accent6" hlink="hlink" folHlink="folHlink"/>
  </p:clrMapOvr>
  <p:transition>
    <p:wheel spokes="8"/>
    <p:sndAc>
      <p:stSnd loop="1">
        <p:snd r:embed="rId1" name="06 - Il Balcone Di Giulietta.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18CC5E13-A239-41E1-857A-99B1595C5381}" type="slidenum">
              <a:rPr lang="es-ES" smtClean="0"/>
              <a:pPr/>
              <a:t>‹Nº›</a:t>
            </a:fld>
            <a:endParaRPr lang="es-ES" dirty="0"/>
          </a:p>
        </p:txBody>
      </p:sp>
    </p:spTree>
  </p:cSld>
  <p:clrMapOvr>
    <a:masterClrMapping/>
  </p:clrMapOvr>
  <p:transition>
    <p:wheel spokes="8"/>
    <p:sndAc>
      <p:stSnd loop="1">
        <p:snd r:embed="rId1" name="06 - Il Balcone Di Giulietta.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endParaRPr lang="es-ES" dirty="0"/>
          </a:p>
        </p:txBody>
      </p:sp>
      <p:sp>
        <p:nvSpPr>
          <p:cNvPr id="5" name="4 Marcador de pie de página"/>
          <p:cNvSpPr>
            <a:spLocks noGrp="1"/>
          </p:cNvSpPr>
          <p:nvPr>
            <p:ph type="ftr" sz="quarter" idx="11"/>
          </p:nvPr>
        </p:nvSpPr>
        <p:spPr>
          <a:xfrm>
            <a:off x="457201" y="6248207"/>
            <a:ext cx="5573483" cy="365125"/>
          </a:xfrm>
        </p:spPr>
        <p:txBody>
          <a:bodyPr/>
          <a:lstStyle/>
          <a:p>
            <a:endParaRPr lang="es-ES" dirty="0"/>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131ADC4C-4B08-4F50-9521-84A58F038D26}"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transition>
    <p:wheel spokes="8"/>
    <p:sndAc>
      <p:stSnd loop="1">
        <p:snd r:embed="rId1" name="06 - Il Balcone Di Giulietta.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577715E4-2036-40B2-AD6F-28B0CF057CFD}" type="slidenum">
              <a:rPr lang="es-ES" smtClean="0"/>
              <a:pPr/>
              <a:t>‹Nº›</a:t>
            </a:fld>
            <a:endParaRPr lang="es-ES" dirty="0"/>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p:wheel spokes="8"/>
    <p:sndAc>
      <p:stSnd loop="1">
        <p:snd r:embed="rId1" name="06 - Il Balcone Di Giulietta.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endParaRPr lang="es-ES" dirty="0"/>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75210C3-3CD1-43D0-8715-57EAA1B73EB3}" type="slidenum">
              <a:rPr lang="es-ES" smtClean="0"/>
              <a:pPr/>
              <a:t>‹Nº›</a:t>
            </a:fld>
            <a:endParaRPr lang="es-ES" dirty="0"/>
          </a:p>
        </p:txBody>
      </p:sp>
      <p:sp>
        <p:nvSpPr>
          <p:cNvPr id="14" name="13 Marcador de pie de página"/>
          <p:cNvSpPr>
            <a:spLocks noGrp="1"/>
          </p:cNvSpPr>
          <p:nvPr>
            <p:ph type="ftr" sz="quarter" idx="12"/>
          </p:nvPr>
        </p:nvSpPr>
        <p:spPr/>
        <p:txBody>
          <a:bodyPr/>
          <a:lstStyle/>
          <a:p>
            <a:endParaRPr lang="es-ES" dirty="0"/>
          </a:p>
        </p:txBody>
      </p:sp>
    </p:spTree>
  </p:cSld>
  <p:clrMapOvr>
    <a:overrideClrMapping bg1="lt1" tx1="dk1" bg2="lt2" tx2="dk2" accent1="accent1" accent2="accent2" accent3="accent3" accent4="accent4" accent5="accent5" accent6="accent6" hlink="hlink" folHlink="folHlink"/>
  </p:clrMapOvr>
  <p:transition>
    <p:wheel spokes="8"/>
    <p:sndAc>
      <p:stSnd loop="1">
        <p:snd r:embed="rId1" name="06 - Il Balcone Di Giulietta.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endParaRPr lang="es-ES" dirty="0"/>
          </a:p>
        </p:txBody>
      </p:sp>
      <p:sp>
        <p:nvSpPr>
          <p:cNvPr id="10" name="9 Marcador de número de diapositiva"/>
          <p:cNvSpPr>
            <a:spLocks noGrp="1"/>
          </p:cNvSpPr>
          <p:nvPr>
            <p:ph type="sldNum" sz="quarter" idx="16"/>
          </p:nvPr>
        </p:nvSpPr>
        <p:spPr/>
        <p:txBody>
          <a:bodyPr rtlCol="0"/>
          <a:lstStyle/>
          <a:p>
            <a:fld id="{C83D5FC4-D458-40C8-801D-D373C30F8209}" type="slidenum">
              <a:rPr lang="es-ES" smtClean="0"/>
              <a:pPr/>
              <a:t>‹Nº›</a:t>
            </a:fld>
            <a:endParaRPr lang="es-ES" dirty="0"/>
          </a:p>
        </p:txBody>
      </p:sp>
      <p:sp>
        <p:nvSpPr>
          <p:cNvPr id="12" name="11 Marcador de pie de página"/>
          <p:cNvSpPr>
            <a:spLocks noGrp="1"/>
          </p:cNvSpPr>
          <p:nvPr>
            <p:ph type="ftr" sz="quarter" idx="17"/>
          </p:nvPr>
        </p:nvSpPr>
        <p:spPr/>
        <p:txBody>
          <a:bodyPr rtlCol="0"/>
          <a:lstStyle/>
          <a:p>
            <a:endParaRPr lang="es-ES" dirty="0"/>
          </a:p>
        </p:txBody>
      </p:sp>
    </p:spTree>
  </p:cSld>
  <p:clrMapOvr>
    <a:masterClrMapping/>
  </p:clrMapOvr>
  <p:transition>
    <p:wheel spokes="8"/>
    <p:sndAc>
      <p:stSnd loop="1">
        <p:snd r:embed="rId1" name="06 - Il Balcone Di Giulietta.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endParaRPr lang="es-ES" dirty="0"/>
          </a:p>
        </p:txBody>
      </p:sp>
      <p:sp>
        <p:nvSpPr>
          <p:cNvPr id="12" name="11 Marcador de número de diapositiva"/>
          <p:cNvSpPr>
            <a:spLocks noGrp="1"/>
          </p:cNvSpPr>
          <p:nvPr>
            <p:ph type="sldNum" sz="quarter" idx="16"/>
          </p:nvPr>
        </p:nvSpPr>
        <p:spPr/>
        <p:txBody>
          <a:bodyPr rtlCol="0"/>
          <a:lstStyle/>
          <a:p>
            <a:fld id="{34C2BD02-D745-4262-8FF2-DC4F6D4A6BF4}" type="slidenum">
              <a:rPr lang="es-ES" smtClean="0"/>
              <a:pPr/>
              <a:t>‹Nº›</a:t>
            </a:fld>
            <a:endParaRPr lang="es-ES" dirty="0"/>
          </a:p>
        </p:txBody>
      </p:sp>
      <p:sp>
        <p:nvSpPr>
          <p:cNvPr id="14" name="13 Marcador de pie de página"/>
          <p:cNvSpPr>
            <a:spLocks noGrp="1"/>
          </p:cNvSpPr>
          <p:nvPr>
            <p:ph type="ftr" sz="quarter" idx="17"/>
          </p:nvPr>
        </p:nvSpPr>
        <p:spPr/>
        <p:txBody>
          <a:bodyPr rtlCol="0"/>
          <a:lstStyle/>
          <a:p>
            <a:endParaRPr lang="es-ES" dirty="0"/>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p:wheel spokes="8"/>
    <p:sndAc>
      <p:stSnd loop="1">
        <p:snd r:embed="rId1" name="06 - Il Balcone Di Giulietta.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6CBF4813-5832-4B8B-80EE-8DBC5E5D1DE6}" type="slidenum">
              <a:rPr lang="es-ES" smtClean="0"/>
              <a:pPr/>
              <a:t>‹Nº›</a:t>
            </a:fld>
            <a:endParaRPr lang="es-ES" dirty="0"/>
          </a:p>
        </p:txBody>
      </p:sp>
    </p:spTree>
  </p:cSld>
  <p:clrMapOvr>
    <a:masterClrMapping/>
  </p:clrMapOvr>
  <p:transition>
    <p:wheel spokes="8"/>
    <p:sndAc>
      <p:stSnd loop="1">
        <p:snd r:embed="rId1" name="06 - Il Balcone Di Giulietta.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2E76315D-EF43-4094-AE19-865EB30856E9}" type="slidenum">
              <a:rPr lang="es-ES" smtClean="0"/>
              <a:pPr/>
              <a:t>‹Nº›</a:t>
            </a:fld>
            <a:endParaRPr lang="es-ES" dirty="0"/>
          </a:p>
        </p:txBody>
      </p:sp>
    </p:spTree>
  </p:cSld>
  <p:clrMapOvr>
    <a:masterClrMapping/>
  </p:clrMapOvr>
  <p:transition>
    <p:wheel spokes="8"/>
    <p:sndAc>
      <p:stSnd loop="1">
        <p:snd r:embed="rId1" name="06 - Il Balcone Di Giulietta.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4C4316CE-101E-4A6F-B6FC-477A57890BD4}" type="slidenum">
              <a:rPr lang="es-ES" smtClean="0"/>
              <a:pPr/>
              <a:t>‹Nº›</a:t>
            </a:fld>
            <a:endParaRPr lang="es-ES" dirty="0"/>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p:wheel spokes="8"/>
    <p:sndAc>
      <p:stSnd loop="1">
        <p:snd r:embed="rId1" name="06 - Il Balcone Di Giulietta.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Marcador de fecha"/>
          <p:cNvSpPr>
            <a:spLocks noGrp="1"/>
          </p:cNvSpPr>
          <p:nvPr>
            <p:ph type="dt" sz="half" idx="10"/>
          </p:nvPr>
        </p:nvSpPr>
        <p:spPr>
          <a:xfrm>
            <a:off x="6248400" y="6248400"/>
            <a:ext cx="2667000" cy="365125"/>
          </a:xfrm>
        </p:spPr>
        <p:txBody>
          <a:bodyPr rtlCol="0"/>
          <a:lstStyle/>
          <a:p>
            <a:endParaRPr lang="es-ES" dirty="0"/>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EF26147F-5B12-474C-A36C-D69A7D220E4C}" type="slidenum">
              <a:rPr lang="es-ES" smtClean="0"/>
              <a:pPr/>
              <a:t>‹Nº›</a:t>
            </a:fld>
            <a:endParaRPr lang="es-ES" dirty="0"/>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dirty="0"/>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transition>
    <p:wheel spokes="8"/>
    <p:sndAc>
      <p:stSnd loop="1">
        <p:snd r:embed="rId1" name="06 - Il Balcone Di Giulietta.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s-ES" dirty="0"/>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dirty="0"/>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E5E5F86-DC9B-4912-ABA8-93727294D6FE}"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heel spokes="8"/>
    <p:sndAc>
      <p:stSnd loop="1">
        <p:snd r:embed="rId13" name="06 - Il Balcone Di Giulietta.wav"/>
      </p:stSnd>
    </p:sndAc>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5.gif"/><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9"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10" name="9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3" name="12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5"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6" name="Text Box 5"/>
          <p:cNvSpPr txBox="1">
            <a:spLocks noChangeArrowheads="1"/>
          </p:cNvSpPr>
          <p:nvPr/>
        </p:nvSpPr>
        <p:spPr bwMode="auto">
          <a:xfrm>
            <a:off x="4267200" y="1625604"/>
            <a:ext cx="4876800" cy="3457870"/>
          </a:xfrm>
          <a:prstGeom prst="rect">
            <a:avLst/>
          </a:prstGeom>
          <a:noFill/>
          <a:ln w="9525">
            <a:noFill/>
            <a:miter lim="800000"/>
            <a:headEnd/>
            <a:tailEnd/>
          </a:ln>
        </p:spPr>
        <p:txBody>
          <a:bodyPr wrap="square">
            <a:spAutoFit/>
          </a:bodyPr>
          <a:lstStyle/>
          <a:p>
            <a:pPr>
              <a:lnSpc>
                <a:spcPct val="90000"/>
              </a:lnSpc>
            </a:pPr>
            <a:r>
              <a:rPr lang="es-AR" sz="3600" i="1" dirty="0" smtClean="0">
                <a:solidFill>
                  <a:srgbClr val="FFFF66"/>
                </a:solidFill>
                <a:latin typeface="Times New Roman" pitchFamily="18" charset="0"/>
              </a:rPr>
              <a:t> Comunión con</a:t>
            </a:r>
            <a:r>
              <a:rPr lang="es-AR" sz="4400" dirty="0" smtClean="0">
                <a:solidFill>
                  <a:srgbClr val="FFFF66"/>
                </a:solidFill>
                <a:latin typeface="Times New Roman" pitchFamily="18" charset="0"/>
              </a:rPr>
              <a:t> </a:t>
            </a:r>
            <a:r>
              <a:rPr lang="es-AR" sz="8800" dirty="0" smtClean="0">
                <a:solidFill>
                  <a:srgbClr val="FFFF66"/>
                </a:solidFill>
                <a:latin typeface="Impact" pitchFamily="34" charset="0"/>
              </a:rPr>
              <a:t>Dios </a:t>
            </a:r>
            <a:r>
              <a:rPr lang="es-AR" sz="8800" dirty="0">
                <a:solidFill>
                  <a:srgbClr val="FFFF66"/>
                </a:solidFill>
                <a:latin typeface="Impact" pitchFamily="34" charset="0"/>
              </a:rPr>
              <a:t/>
            </a:r>
            <a:br>
              <a:rPr lang="es-AR" sz="8800" dirty="0">
                <a:solidFill>
                  <a:srgbClr val="FFFF66"/>
                </a:solidFill>
                <a:latin typeface="Impact" pitchFamily="34" charset="0"/>
              </a:rPr>
            </a:br>
            <a:r>
              <a:rPr lang="es-AR" sz="3700" b="1" dirty="0" smtClean="0">
                <a:solidFill>
                  <a:srgbClr val="FFFF66"/>
                </a:solidFill>
                <a:latin typeface="Times New Roman" pitchFamily="18" charset="0"/>
              </a:rPr>
              <a:t>Guía Devocional para la Escuela de Oración</a:t>
            </a:r>
          </a:p>
          <a:p>
            <a:pPr>
              <a:lnSpc>
                <a:spcPct val="90000"/>
              </a:lnSpc>
            </a:pPr>
            <a:endParaRPr lang="es-AR" sz="3700" b="1" dirty="0">
              <a:solidFill>
                <a:srgbClr val="FFFF66"/>
              </a:solidFill>
              <a:latin typeface="Times New Roman" pitchFamily="18" charset="0"/>
            </a:endParaRPr>
          </a:p>
        </p:txBody>
      </p:sp>
      <p:pic>
        <p:nvPicPr>
          <p:cNvPr id="17"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8"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
        <p:nvSpPr>
          <p:cNvPr id="19"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sp>
        <p:nvSpPr>
          <p:cNvPr id="12" name="Text Box 5"/>
          <p:cNvSpPr txBox="1">
            <a:spLocks noChangeArrowheads="1"/>
          </p:cNvSpPr>
          <p:nvPr/>
        </p:nvSpPr>
        <p:spPr bwMode="auto">
          <a:xfrm>
            <a:off x="821505" y="214290"/>
            <a:ext cx="7500990" cy="510909"/>
          </a:xfrm>
          <a:prstGeom prst="rect">
            <a:avLst/>
          </a:prstGeom>
          <a:noFill/>
          <a:ln w="9525">
            <a:noFill/>
            <a:miter lim="800000"/>
            <a:headEnd/>
            <a:tailEnd/>
          </a:ln>
        </p:spPr>
        <p:txBody>
          <a:bodyPr wrap="square">
            <a:spAutoFit/>
          </a:bodyPr>
          <a:ls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lnSpc>
                <a:spcPct val="85000"/>
              </a:lnSpc>
              <a:spcBef>
                <a:spcPct val="50000"/>
              </a:spcBef>
            </a:pPr>
            <a:r>
              <a:rPr lang="es-AR" sz="3200" b="1" i="1" dirty="0" smtClean="0">
                <a:solidFill>
                  <a:srgbClr val="FFFF99"/>
                </a:solidFill>
                <a:latin typeface="Times New Roman" pitchFamily="18" charset="0"/>
              </a:rPr>
              <a:t>   Iglesia Adventista del Séptimo Día</a:t>
            </a:r>
            <a:r>
              <a:rPr lang="es-AR" sz="3200" b="1" dirty="0" smtClean="0">
                <a:solidFill>
                  <a:schemeClr val="bg1"/>
                </a:solidFill>
                <a:latin typeface="Arial Narrow" pitchFamily="34" charset="0"/>
              </a:rPr>
              <a:t>      </a:t>
            </a:r>
            <a:endParaRPr lang="es-AR" sz="32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6" name="5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8" name="7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0"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2292" name="Text Box 4"/>
          <p:cNvSpPr txBox="1">
            <a:spLocks noChangeArrowheads="1"/>
          </p:cNvSpPr>
          <p:nvPr/>
        </p:nvSpPr>
        <p:spPr bwMode="auto">
          <a:xfrm>
            <a:off x="2714612" y="1142984"/>
            <a:ext cx="6143668" cy="4524315"/>
          </a:xfrm>
          <a:prstGeom prst="rect">
            <a:avLst/>
          </a:prstGeom>
          <a:noFill/>
          <a:ln w="9525">
            <a:noFill/>
            <a:miter lim="800000"/>
            <a:headEnd/>
            <a:tailEnd/>
          </a:ln>
          <a:effectLst/>
        </p:spPr>
        <p:txBody>
          <a:bodyPr wrap="square">
            <a:spAutoFit/>
          </a:bodyPr>
          <a:lstStyle/>
          <a:p>
            <a:r>
              <a:rPr lang="es-ES" sz="2400" b="1" dirty="0" smtClean="0">
                <a:solidFill>
                  <a:schemeClr val="bg2"/>
                </a:solidFill>
              </a:rPr>
              <a:t>“Nadie que no ore puede estar seguro  un solo día o una sola hora.  Debemos  sobre todo pedir  al Señor que nos dé sabiduría para comprender su palabra.  En ella es donde están puestos de manifiesto los  artificios del tentador y las armas que se  le pueden oponer con éxito.  Satanás  es muy hábil  para citar las Sagradas Escrituras  e interpretar pasajes a su modo, con lo que espera hacernos tropezar”.      </a:t>
            </a:r>
          </a:p>
          <a:p>
            <a:r>
              <a:rPr lang="es-ES" sz="2400" b="1" dirty="0" smtClean="0">
                <a:solidFill>
                  <a:schemeClr val="bg2"/>
                </a:solidFill>
              </a:rPr>
              <a:t>                 </a:t>
            </a:r>
            <a:r>
              <a:rPr lang="es-ES" b="1" dirty="0" smtClean="0">
                <a:solidFill>
                  <a:schemeClr val="bg2"/>
                </a:solidFill>
              </a:rPr>
              <a:t>El Conflicto de los Siglos. Pág. 585.</a:t>
            </a:r>
            <a:endParaRPr lang="es-ES" dirty="0">
              <a:solidFill>
                <a:schemeClr val="bg2"/>
              </a:solidFill>
            </a:endParaRPr>
          </a:p>
        </p:txBody>
      </p:sp>
      <p:sp>
        <p:nvSpPr>
          <p:cNvPr id="11" name="WordArt 24" descr="5FM"/>
          <p:cNvSpPr>
            <a:spLocks noChangeArrowheads="1" noChangeShapeType="1" noTextEdit="1"/>
          </p:cNvSpPr>
          <p:nvPr/>
        </p:nvSpPr>
        <p:spPr bwMode="auto">
          <a:xfrm>
            <a:off x="857224" y="0"/>
            <a:ext cx="7643866" cy="71435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Una  comprensión de la Palabra de  Dios</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3"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4"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000" fill="hold"/>
                                        <p:tgtEl>
                                          <p:spTgt spid="11"/>
                                        </p:tgtEl>
                                        <p:attrNameLst>
                                          <p:attrName>ppt_w</p:attrName>
                                        </p:attrNameLst>
                                      </p:cBhvr>
                                      <p:tavLst>
                                        <p:tav tm="0">
                                          <p:val>
                                            <p:fltVal val="0"/>
                                          </p:val>
                                        </p:tav>
                                        <p:tav tm="100000">
                                          <p:val>
                                            <p:strVal val="#ppt_w"/>
                                          </p:val>
                                        </p:tav>
                                      </p:tavLst>
                                    </p:anim>
                                    <p:anim calcmode="lin" valueType="num">
                                      <p:cBhvr>
                                        <p:cTn id="8" dur="2000" fill="hold"/>
                                        <p:tgtEl>
                                          <p:spTgt spid="11"/>
                                        </p:tgtEl>
                                        <p:attrNameLst>
                                          <p:attrName>ppt_h</p:attrName>
                                        </p:attrNameLst>
                                      </p:cBhvr>
                                      <p:tavLst>
                                        <p:tav tm="0">
                                          <p:val>
                                            <p:fltVal val="0"/>
                                          </p:val>
                                        </p:tav>
                                        <p:tav tm="100000">
                                          <p:val>
                                            <p:strVal val="#ppt_h"/>
                                          </p:val>
                                        </p:tav>
                                      </p:tavLst>
                                    </p:anim>
                                    <p:animEffect transition="in" filter="fade">
                                      <p:cBhvr>
                                        <p:cTn id="9" dur="2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12292"/>
                                        </p:tgtEl>
                                        <p:attrNameLst>
                                          <p:attrName>style.visibility</p:attrName>
                                        </p:attrNameLst>
                                      </p:cBhvr>
                                      <p:to>
                                        <p:strVal val="visible"/>
                                      </p:to>
                                    </p:set>
                                    <p:animEffect transition="in" filter="fade">
                                      <p:cBhvr>
                                        <p:cTn id="14" dur="500"/>
                                        <p:tgtEl>
                                          <p:spTgt spid="12292"/>
                                        </p:tgtEl>
                                      </p:cBhvr>
                                    </p:animEffect>
                                    <p:anim calcmode="lin" valueType="num">
                                      <p:cBhvr>
                                        <p:cTn id="15" dur="500" fill="hold"/>
                                        <p:tgtEl>
                                          <p:spTgt spid="12292"/>
                                        </p:tgtEl>
                                        <p:attrNameLst>
                                          <p:attrName>ppt_x</p:attrName>
                                        </p:attrNameLst>
                                      </p:cBhvr>
                                      <p:tavLst>
                                        <p:tav tm="0">
                                          <p:val>
                                            <p:strVal val="#ppt_x-.1"/>
                                          </p:val>
                                        </p:tav>
                                        <p:tav tm="100000">
                                          <p:val>
                                            <p:strVal val="#ppt_x"/>
                                          </p:val>
                                        </p:tav>
                                      </p:tavLst>
                                    </p:anim>
                                    <p:anim calcmode="lin" valueType="num">
                                      <p:cBhvr>
                                        <p:cTn id="16"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9"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10" name="9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2" name="11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4"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5" name="WordArt 24" descr="5FM"/>
          <p:cNvSpPr>
            <a:spLocks noChangeArrowheads="1" noChangeShapeType="1" noTextEdit="1"/>
          </p:cNvSpPr>
          <p:nvPr/>
        </p:nvSpPr>
        <p:spPr bwMode="auto">
          <a:xfrm>
            <a:off x="1142976" y="0"/>
            <a:ext cx="6000792" cy="71435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Una  Comprensión  de  estos  Tiempos:</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4344" name="Text Box 8"/>
          <p:cNvSpPr txBox="1">
            <a:spLocks noChangeArrowheads="1"/>
          </p:cNvSpPr>
          <p:nvPr/>
        </p:nvSpPr>
        <p:spPr bwMode="auto">
          <a:xfrm>
            <a:off x="2357422" y="1928802"/>
            <a:ext cx="6429388" cy="3046988"/>
          </a:xfrm>
          <a:prstGeom prst="rect">
            <a:avLst/>
          </a:prstGeom>
          <a:noFill/>
          <a:ln w="9525">
            <a:noFill/>
            <a:miter lim="800000"/>
            <a:headEnd/>
            <a:tailEnd/>
          </a:ln>
          <a:effectLst/>
        </p:spPr>
        <p:txBody>
          <a:bodyPr wrap="square">
            <a:spAutoFit/>
          </a:bodyPr>
          <a:lstStyle/>
          <a:p>
            <a:r>
              <a:rPr lang="es-ES" sz="2400" b="1" dirty="0" smtClean="0">
                <a:solidFill>
                  <a:schemeClr val="bg2"/>
                </a:solidFill>
              </a:rPr>
              <a:t>“Orad fervorosamente pidiendo una comprensión de los tiempos en que vivimos  solicitando una concepción  más  plena de sus propósitos  y rogando por una mayor eficiencia en la tarea de salvar a las almas”.   </a:t>
            </a:r>
          </a:p>
          <a:p>
            <a:endParaRPr lang="es-ES" sz="2400" b="1" dirty="0" smtClean="0">
              <a:solidFill>
                <a:schemeClr val="bg2"/>
              </a:solidFill>
            </a:endParaRPr>
          </a:p>
          <a:p>
            <a:r>
              <a:rPr lang="es-ES" sz="2400" b="1" dirty="0" smtClean="0">
                <a:solidFill>
                  <a:schemeClr val="bg2"/>
                </a:solidFill>
              </a:rPr>
              <a:t>                            </a:t>
            </a:r>
            <a:r>
              <a:rPr lang="es-ES" sz="2000" b="1" dirty="0" smtClean="0">
                <a:solidFill>
                  <a:schemeClr val="bg2"/>
                </a:solidFill>
              </a:rPr>
              <a:t>Mensajes Selectos T 2. </a:t>
            </a:r>
            <a:r>
              <a:rPr lang="es-ES" sz="2000" b="1" dirty="0" err="1" smtClean="0">
                <a:solidFill>
                  <a:schemeClr val="bg2"/>
                </a:solidFill>
              </a:rPr>
              <a:t>Pág</a:t>
            </a:r>
            <a:r>
              <a:rPr lang="es-ES" sz="2000" b="1" dirty="0" smtClean="0">
                <a:solidFill>
                  <a:schemeClr val="bg2"/>
                </a:solidFill>
              </a:rPr>
              <a:t> 462.</a:t>
            </a:r>
            <a:endParaRPr lang="es-ES" sz="2000" b="1" dirty="0">
              <a:solidFill>
                <a:schemeClr val="bg2"/>
              </a:solidFill>
            </a:endParaRPr>
          </a:p>
        </p:txBody>
      </p:sp>
      <p:sp>
        <p:nvSpPr>
          <p:cNvPr id="16"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7"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8"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000" fill="hold"/>
                                        <p:tgtEl>
                                          <p:spTgt spid="15"/>
                                        </p:tgtEl>
                                        <p:attrNameLst>
                                          <p:attrName>ppt_w</p:attrName>
                                        </p:attrNameLst>
                                      </p:cBhvr>
                                      <p:tavLst>
                                        <p:tav tm="0">
                                          <p:val>
                                            <p:fltVal val="0"/>
                                          </p:val>
                                        </p:tav>
                                        <p:tav tm="100000">
                                          <p:val>
                                            <p:strVal val="#ppt_w"/>
                                          </p:val>
                                        </p:tav>
                                      </p:tavLst>
                                    </p:anim>
                                    <p:anim calcmode="lin" valueType="num">
                                      <p:cBhvr>
                                        <p:cTn id="8" dur="2000" fill="hold"/>
                                        <p:tgtEl>
                                          <p:spTgt spid="15"/>
                                        </p:tgtEl>
                                        <p:attrNameLst>
                                          <p:attrName>ppt_h</p:attrName>
                                        </p:attrNameLst>
                                      </p:cBhvr>
                                      <p:tavLst>
                                        <p:tav tm="0">
                                          <p:val>
                                            <p:fltVal val="0"/>
                                          </p:val>
                                        </p:tav>
                                        <p:tav tm="100000">
                                          <p:val>
                                            <p:strVal val="#ppt_h"/>
                                          </p:val>
                                        </p:tav>
                                      </p:tavLst>
                                    </p:anim>
                                    <p:animEffect transition="in" filter="fade">
                                      <p:cBhvr>
                                        <p:cTn id="9" dur="20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4344"/>
                                        </p:tgtEl>
                                        <p:attrNameLst>
                                          <p:attrName>style.visibility</p:attrName>
                                        </p:attrNameLst>
                                      </p:cBhvr>
                                      <p:to>
                                        <p:strVal val="visible"/>
                                      </p:to>
                                    </p:set>
                                    <p:anim calcmode="discrete" valueType="clr">
                                      <p:cBhvr override="childStyle">
                                        <p:cTn id="14" dur="80"/>
                                        <p:tgtEl>
                                          <p:spTgt spid="14344"/>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4344"/>
                                        </p:tgtEl>
                                        <p:attrNameLst>
                                          <p:attrName>fillcolor</p:attrName>
                                        </p:attrNameLst>
                                      </p:cBhvr>
                                      <p:tavLst>
                                        <p:tav tm="0">
                                          <p:val>
                                            <p:clrVal>
                                              <a:schemeClr val="accent2"/>
                                            </p:clrVal>
                                          </p:val>
                                        </p:tav>
                                        <p:tav tm="50000">
                                          <p:val>
                                            <p:clrVal>
                                              <a:schemeClr val="hlink"/>
                                            </p:clrVal>
                                          </p:val>
                                        </p:tav>
                                      </p:tavLst>
                                    </p:anim>
                                    <p:set>
                                      <p:cBhvr>
                                        <p:cTn id="16" dur="80"/>
                                        <p:tgtEl>
                                          <p:spTgt spid="1434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434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9"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11" name="10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3" name="12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5"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0" name="WordArt 24" descr="5FM"/>
          <p:cNvSpPr>
            <a:spLocks noChangeArrowheads="1" noChangeShapeType="1" noTextEdit="1"/>
          </p:cNvSpPr>
          <p:nvPr/>
        </p:nvSpPr>
        <p:spPr bwMode="auto">
          <a:xfrm>
            <a:off x="1785918" y="0"/>
            <a:ext cx="4286280" cy="652428"/>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La Perfección</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1268" name="Text Box 4"/>
          <p:cNvSpPr txBox="1">
            <a:spLocks noChangeArrowheads="1"/>
          </p:cNvSpPr>
          <p:nvPr/>
        </p:nvSpPr>
        <p:spPr bwMode="auto">
          <a:xfrm>
            <a:off x="2357422" y="1285860"/>
            <a:ext cx="6357982" cy="3970318"/>
          </a:xfrm>
          <a:prstGeom prst="rect">
            <a:avLst/>
          </a:prstGeom>
          <a:noFill/>
          <a:ln w="9525">
            <a:noFill/>
            <a:miter lim="800000"/>
            <a:headEnd/>
            <a:tailEnd/>
          </a:ln>
          <a:effectLst/>
        </p:spPr>
        <p:txBody>
          <a:bodyPr wrap="square">
            <a:spAutoFit/>
          </a:bodyPr>
          <a:lstStyle/>
          <a:p>
            <a:r>
              <a:rPr lang="es-ES" sz="2400" b="1" dirty="0" smtClean="0">
                <a:solidFill>
                  <a:srgbClr val="FFFFCC"/>
                </a:solidFill>
              </a:rPr>
              <a:t>“El Señor anhela ver que su obra sea hecha tan perfectamente como sea posible ….</a:t>
            </a:r>
          </a:p>
          <a:p>
            <a:endParaRPr lang="es-ES" sz="2400" b="1" dirty="0" smtClean="0">
              <a:solidFill>
                <a:srgbClr val="FFFFCC"/>
              </a:solidFill>
            </a:endParaRPr>
          </a:p>
          <a:p>
            <a:r>
              <a:rPr lang="es-ES" sz="2400" b="1" dirty="0" smtClean="0">
                <a:solidFill>
                  <a:srgbClr val="FFFFCC"/>
                </a:solidFill>
              </a:rPr>
              <a:t>“los que trabajan  en el servicio de Dios hoy en día, oren a Él en procura de sabiduría y aguda perspicacia para que puedan hacer su obra perfectamente”. </a:t>
            </a:r>
          </a:p>
          <a:p>
            <a:r>
              <a:rPr lang="es-ES" sz="2400" b="1" dirty="0" smtClean="0">
                <a:solidFill>
                  <a:srgbClr val="FFFFCC"/>
                </a:solidFill>
              </a:rPr>
              <a:t>                            </a:t>
            </a:r>
          </a:p>
          <a:p>
            <a:pPr lvl="1"/>
            <a:r>
              <a:rPr lang="es-ES" b="1" dirty="0" smtClean="0">
                <a:solidFill>
                  <a:srgbClr val="FFFFCC"/>
                </a:solidFill>
              </a:rPr>
              <a:t>                Comentarios de Elena G. de White. Comentario  Bíblico Adventista. T 1. Pág. 1122. </a:t>
            </a:r>
            <a:endParaRPr lang="es-ES" b="1" dirty="0">
              <a:solidFill>
                <a:srgbClr val="FFFFCC"/>
              </a:solidFill>
            </a:endParaRPr>
          </a:p>
        </p:txBody>
      </p:sp>
      <p:sp>
        <p:nvSpPr>
          <p:cNvPr id="16"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7"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8"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withEffect">
                                  <p:stCondLst>
                                    <p:cond delay="0"/>
                                  </p:stCondLst>
                                  <p:iterate type="lt">
                                    <p:tmPct val="10000"/>
                                  </p:iterate>
                                  <p:childTnLst>
                                    <p:set>
                                      <p:cBhvr>
                                        <p:cTn id="6" dur="1" fill="hold">
                                          <p:stCondLst>
                                            <p:cond delay="0"/>
                                          </p:stCondLst>
                                        </p:cTn>
                                        <p:tgtEl>
                                          <p:spTgt spid="11268"/>
                                        </p:tgtEl>
                                        <p:attrNameLst>
                                          <p:attrName>style.visibility</p:attrName>
                                        </p:attrNameLst>
                                      </p:cBhvr>
                                      <p:to>
                                        <p:strVal val="visible"/>
                                      </p:to>
                                    </p:set>
                                    <p:animEffect transition="in" filter="fade">
                                      <p:cBhvr>
                                        <p:cTn id="7" dur="500"/>
                                        <p:tgtEl>
                                          <p:spTgt spid="11268"/>
                                        </p:tgtEl>
                                      </p:cBhvr>
                                    </p:animEffect>
                                    <p:anim calcmode="lin" valueType="num">
                                      <p:cBhvr>
                                        <p:cTn id="8" dur="500" fill="hold"/>
                                        <p:tgtEl>
                                          <p:spTgt spid="11268"/>
                                        </p:tgtEl>
                                        <p:attrNameLst>
                                          <p:attrName>ppt_x</p:attrName>
                                        </p:attrNameLst>
                                      </p:cBhvr>
                                      <p:tavLst>
                                        <p:tav tm="0">
                                          <p:val>
                                            <p:strVal val="#ppt_x-.1"/>
                                          </p:val>
                                        </p:tav>
                                        <p:tav tm="100000">
                                          <p:val>
                                            <p:strVal val="#ppt_x"/>
                                          </p:val>
                                        </p:tav>
                                      </p:tavLst>
                                    </p:anim>
                                    <p:anim calcmode="lin" valueType="num">
                                      <p:cBhvr>
                                        <p:cTn id="9" dur="500" fill="hold"/>
                                        <p:tgtEl>
                                          <p:spTgt spid="11268"/>
                                        </p:tgtEl>
                                        <p:attrNameLst>
                                          <p:attrName>ppt_y</p:attrName>
                                        </p:attrNameLst>
                                      </p:cBhvr>
                                      <p:tavLst>
                                        <p:tav tm="0">
                                          <p:val>
                                            <p:strVal val="#ppt_y"/>
                                          </p:val>
                                        </p:tav>
                                        <p:tav tm="100000">
                                          <p:val>
                                            <p:strVal val="#ppt_y"/>
                                          </p:val>
                                        </p:tav>
                                      </p:tavLst>
                                    </p:anim>
                                  </p:childTnLst>
                                </p:cTn>
                              </p:par>
                            </p:childTnLst>
                          </p:cTn>
                        </p:par>
                        <p:par>
                          <p:cTn id="10" fill="hold">
                            <p:stCondLst>
                              <p:cond delay="13400"/>
                            </p:stCondLst>
                            <p:childTnLst>
                              <p:par>
                                <p:cTn id="11" presetID="53"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2000" fill="hold"/>
                                        <p:tgtEl>
                                          <p:spTgt spid="10"/>
                                        </p:tgtEl>
                                        <p:attrNameLst>
                                          <p:attrName>ppt_w</p:attrName>
                                        </p:attrNameLst>
                                      </p:cBhvr>
                                      <p:tavLst>
                                        <p:tav tm="0">
                                          <p:val>
                                            <p:fltVal val="0"/>
                                          </p:val>
                                        </p:tav>
                                        <p:tav tm="100000">
                                          <p:val>
                                            <p:strVal val="#ppt_w"/>
                                          </p:val>
                                        </p:tav>
                                      </p:tavLst>
                                    </p:anim>
                                    <p:anim calcmode="lin" valueType="num">
                                      <p:cBhvr>
                                        <p:cTn id="14" dur="2000" fill="hold"/>
                                        <p:tgtEl>
                                          <p:spTgt spid="10"/>
                                        </p:tgtEl>
                                        <p:attrNameLst>
                                          <p:attrName>ppt_h</p:attrName>
                                        </p:attrNameLst>
                                      </p:cBhvr>
                                      <p:tavLst>
                                        <p:tav tm="0">
                                          <p:val>
                                            <p:fltVal val="0"/>
                                          </p:val>
                                        </p:tav>
                                        <p:tav tm="100000">
                                          <p:val>
                                            <p:strVal val="#ppt_h"/>
                                          </p:val>
                                        </p:tav>
                                      </p:tavLst>
                                    </p:anim>
                                    <p:animEffect transition="in" filter="fade">
                                      <p:cBhvr>
                                        <p:cTn id="15" dur="2000"/>
                                        <p:tgtEl>
                                          <p:spTgt spid="10"/>
                                        </p:tgtEl>
                                      </p:cBhvr>
                                    </p:animEffect>
                                  </p:childTnLst>
                                </p:cTn>
                              </p:par>
                            </p:childTnLst>
                          </p:cTn>
                        </p:par>
                        <p:par>
                          <p:cTn id="16" fill="hold">
                            <p:stCondLst>
                              <p:cond delay="15400"/>
                            </p:stCondLst>
                            <p:childTnLst>
                              <p:par>
                                <p:cTn id="17" presetID="26" presetClass="emph" presetSubtype="0" fill="hold" grpId="1" nodeType="afterEffect">
                                  <p:stCondLst>
                                    <p:cond delay="0"/>
                                  </p:stCondLst>
                                  <p:childTnLst>
                                    <p:animEffect transition="out" filter="fade">
                                      <p:cBhvr>
                                        <p:cTn id="18" dur="2000" tmFilter="0, 0; .2, .5; .8, .5; 1, 0"/>
                                        <p:tgtEl>
                                          <p:spTgt spid="10"/>
                                        </p:tgtEl>
                                      </p:cBhvr>
                                    </p:animEffect>
                                    <p:animScale>
                                      <p:cBhvr>
                                        <p:cTn id="19" dur="100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2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5" name="4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7" name="6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9" name="Picture 19" descr="Hand_reach"/>
          <p:cNvPicPr>
            <a:picLocks noChangeAspect="1" noChangeArrowheads="1"/>
          </p:cNvPicPr>
          <p:nvPr/>
        </p:nvPicPr>
        <p:blipFill>
          <a:blip r:embed="rId3"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0" name="Text Box 5"/>
          <p:cNvSpPr txBox="1">
            <a:spLocks noChangeArrowheads="1"/>
          </p:cNvSpPr>
          <p:nvPr/>
        </p:nvSpPr>
        <p:spPr bwMode="auto">
          <a:xfrm>
            <a:off x="4267200" y="1625604"/>
            <a:ext cx="4876800" cy="1809726"/>
          </a:xfrm>
          <a:prstGeom prst="rect">
            <a:avLst/>
          </a:prstGeom>
          <a:noFill/>
          <a:ln w="9525">
            <a:noFill/>
            <a:miter lim="800000"/>
            <a:headEnd/>
            <a:tailEnd/>
          </a:ln>
        </p:spPr>
        <p:txBody>
          <a:bodyPr wrap="square">
            <a:spAutoFit/>
          </a:bodyPr>
          <a:lstStyle/>
          <a:p>
            <a:pPr>
              <a:lnSpc>
                <a:spcPct val="90000"/>
              </a:lnSpc>
            </a:pPr>
            <a:r>
              <a:rPr lang="es-AR" sz="3600" i="1" dirty="0" smtClean="0">
                <a:solidFill>
                  <a:srgbClr val="FFFF66"/>
                </a:solidFill>
                <a:latin typeface="Times New Roman" pitchFamily="18" charset="0"/>
              </a:rPr>
              <a:t>¿Por qué hemos de  </a:t>
            </a:r>
          </a:p>
          <a:p>
            <a:pPr>
              <a:lnSpc>
                <a:spcPct val="90000"/>
              </a:lnSpc>
            </a:pPr>
            <a:r>
              <a:rPr lang="es-AR" sz="4400" dirty="0" smtClean="0">
                <a:solidFill>
                  <a:srgbClr val="FFFF66"/>
                </a:solidFill>
                <a:latin typeface="Times New Roman" pitchFamily="18" charset="0"/>
              </a:rPr>
              <a:t> </a:t>
            </a:r>
            <a:r>
              <a:rPr lang="es-AR" sz="8800" dirty="0" smtClean="0">
                <a:solidFill>
                  <a:srgbClr val="FFFF66"/>
                </a:solidFill>
                <a:latin typeface="Impact" pitchFamily="34" charset="0"/>
              </a:rPr>
              <a:t>Orar?</a:t>
            </a:r>
            <a:endParaRPr lang="es-AR" sz="3700" b="1" dirty="0">
              <a:solidFill>
                <a:srgbClr val="FFFF66"/>
              </a:solidFill>
              <a:latin typeface="Times New Roman" pitchFamily="18" charset="0"/>
            </a:endParaRPr>
          </a:p>
        </p:txBody>
      </p:sp>
      <p:sp>
        <p:nvSpPr>
          <p:cNvPr id="11" name="Text Box 14"/>
          <p:cNvSpPr txBox="1">
            <a:spLocks noChangeArrowheads="1"/>
          </p:cNvSpPr>
          <p:nvPr/>
        </p:nvSpPr>
        <p:spPr bwMode="auto">
          <a:xfrm>
            <a:off x="4467252" y="4774180"/>
            <a:ext cx="3962400" cy="369332"/>
          </a:xfrm>
          <a:prstGeom prst="rect">
            <a:avLst/>
          </a:prstGeom>
          <a:noFill/>
          <a:ln w="9525">
            <a:noFill/>
            <a:miter lim="800000"/>
            <a:headEnd/>
            <a:tailEnd/>
          </a:ln>
        </p:spPr>
        <p:txBody>
          <a:bodyPr>
            <a:spAutoFit/>
          </a:bodyPr>
          <a:lstStyle/>
          <a:p>
            <a:pPr algn="ctr">
              <a:spcBef>
                <a:spcPct val="50000"/>
              </a:spcBef>
            </a:pPr>
            <a:r>
              <a:rPr lang="es-AR" b="1" dirty="0" smtClean="0">
                <a:solidFill>
                  <a:schemeClr val="bg1"/>
                </a:solidFill>
                <a:latin typeface="Tahoma" pitchFamily="34" charset="0"/>
                <a:cs typeface="Tahoma" pitchFamily="34" charset="0"/>
              </a:rPr>
              <a:t>Tema  Cinco</a:t>
            </a:r>
            <a:endParaRPr lang="es-AR" sz="1600" b="1" dirty="0">
              <a:solidFill>
                <a:schemeClr val="bg1"/>
              </a:solidFill>
              <a:latin typeface="Tahoma" pitchFamily="34" charset="0"/>
              <a:cs typeface="Tahoma" pitchFamily="34" charset="0"/>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latin typeface="Times New Roman" pitchFamily="18" charset="0"/>
                <a:cs typeface="Times New Roman" pitchFamily="18" charset="0"/>
              </a:rPr>
              <a:t>Adaptado: Pr. Hector González.                  Asociación Sur Colombiana </a:t>
            </a:r>
            <a:r>
              <a:rPr lang="es-AR" sz="1600" b="1" i="1" dirty="0">
                <a:latin typeface="Times New Roman" pitchFamily="18" charset="0"/>
                <a:cs typeface="Times New Roman" pitchFamily="18" charset="0"/>
              </a:rPr>
              <a:t/>
            </a:r>
            <a:br>
              <a:rPr lang="es-AR" sz="1600" b="1" i="1" dirty="0">
                <a:latin typeface="Times New Roman" pitchFamily="18" charset="0"/>
                <a:cs typeface="Times New Roman" pitchFamily="18" charset="0"/>
              </a:rPr>
            </a:br>
            <a:endParaRPr lang="es-AR" sz="1600" b="1" i="1" dirty="0">
              <a:latin typeface="Times New Roman" pitchFamily="18" charset="0"/>
              <a:cs typeface="Times New Roman" pitchFamily="18" charset="0"/>
            </a:endParaRPr>
          </a:p>
        </p:txBody>
      </p:sp>
      <p:sp>
        <p:nvSpPr>
          <p:cNvPr id="13"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pic>
        <p:nvPicPr>
          <p:cNvPr id="14" name="Picture 4" descr="logo IASD - ANI"/>
          <p:cNvPicPr>
            <a:picLocks noChangeAspect="1" noChangeArrowheads="1" noCrop="1"/>
          </p:cNvPicPr>
          <p:nvPr/>
        </p:nvPicPr>
        <p:blipFill>
          <a:blip r:embed="rId4" cstate="print"/>
          <a:srcRect/>
          <a:stretch>
            <a:fillRect/>
          </a:stretch>
        </p:blipFill>
        <p:spPr bwMode="auto">
          <a:xfrm>
            <a:off x="7500958" y="5929330"/>
            <a:ext cx="1000132" cy="857256"/>
          </a:xfrm>
          <a:prstGeom prst="rect">
            <a:avLst/>
          </a:prstGeom>
          <a:noFill/>
          <a:ln w="9525">
            <a:noFill/>
            <a:miter lim="800000"/>
            <a:headEnd/>
            <a:tailEnd/>
          </a:ln>
        </p:spPr>
      </p:pic>
      <p:sp>
        <p:nvSpPr>
          <p:cNvPr id="15" name="Text Box 5"/>
          <p:cNvSpPr txBox="1">
            <a:spLocks noChangeArrowheads="1"/>
          </p:cNvSpPr>
          <p:nvPr/>
        </p:nvSpPr>
        <p:spPr bwMode="auto">
          <a:xfrm>
            <a:off x="821505" y="214290"/>
            <a:ext cx="7500990" cy="510909"/>
          </a:xfrm>
          <a:prstGeom prst="rect">
            <a:avLst/>
          </a:prstGeom>
          <a:noFill/>
          <a:ln w="9525">
            <a:noFill/>
            <a:miter lim="800000"/>
            <a:headEnd/>
            <a:tailEnd/>
          </a:ln>
        </p:spPr>
        <p:txBody>
          <a:bodyPr wrap="square">
            <a:spAutoFit/>
          </a:bodyPr>
          <a:ls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lnSpc>
                <a:spcPct val="85000"/>
              </a:lnSpc>
              <a:spcBef>
                <a:spcPct val="50000"/>
              </a:spcBef>
            </a:pPr>
            <a:r>
              <a:rPr lang="es-AR" sz="3200" b="1" i="1" dirty="0" smtClean="0">
                <a:solidFill>
                  <a:srgbClr val="FFFF99"/>
                </a:solidFill>
                <a:latin typeface="Times New Roman" pitchFamily="18" charset="0"/>
              </a:rPr>
              <a:t>   Iglesia Adventista del Séptimo Día</a:t>
            </a:r>
            <a:r>
              <a:rPr lang="es-AR" sz="3200" b="1" dirty="0" smtClean="0">
                <a:solidFill>
                  <a:schemeClr val="bg1"/>
                </a:solidFill>
                <a:latin typeface="Arial Narrow" pitchFamily="34" charset="0"/>
              </a:rPr>
              <a:t>      </a:t>
            </a:r>
            <a:endParaRPr lang="es-AR" sz="32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9"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10" name="9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3" name="12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5"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11" name="WordArt 24" descr="5FM"/>
          <p:cNvSpPr>
            <a:spLocks noChangeArrowheads="1" noChangeShapeType="1" noTextEdit="1"/>
          </p:cNvSpPr>
          <p:nvPr/>
        </p:nvSpPr>
        <p:spPr bwMode="auto">
          <a:xfrm>
            <a:off x="2428860" y="142876"/>
            <a:ext cx="4357718" cy="71435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Qué Hemos de Orar</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3080" name="Text Box 8"/>
          <p:cNvSpPr txBox="1">
            <a:spLocks noChangeArrowheads="1"/>
          </p:cNvSpPr>
          <p:nvPr/>
        </p:nvSpPr>
        <p:spPr bwMode="auto">
          <a:xfrm>
            <a:off x="3000364" y="1785926"/>
            <a:ext cx="6000760" cy="3416320"/>
          </a:xfrm>
          <a:prstGeom prst="rect">
            <a:avLst/>
          </a:prstGeom>
          <a:noFill/>
          <a:ln w="9525">
            <a:noFill/>
            <a:miter lim="800000"/>
            <a:headEnd/>
            <a:tailEnd/>
          </a:ln>
          <a:effectLst/>
        </p:spPr>
        <p:txBody>
          <a:bodyPr wrap="square">
            <a:spAutoFit/>
          </a:bodyPr>
          <a:lstStyle/>
          <a:p>
            <a:pPr algn="ctr"/>
            <a:r>
              <a:rPr lang="es-ES" sz="2400" b="1" dirty="0" smtClean="0">
                <a:solidFill>
                  <a:schemeClr val="bg2"/>
                </a:solidFill>
              </a:rPr>
              <a:t>“</a:t>
            </a:r>
            <a:r>
              <a:rPr lang="es-ES" sz="3600" b="1" dirty="0" smtClean="0">
                <a:solidFill>
                  <a:schemeClr val="bg2"/>
                </a:solidFill>
                <a:latin typeface="Edwardian Script ITC" pitchFamily="66" charset="0"/>
              </a:rPr>
              <a:t>Esta es la confianza que tenemos en  Él , que si pedimos algo conforme a su voluntad, Él nos oye.  Y si  sabemos que nos oye en cualquiera cosa que pidamos, sabemos que tenemos lo que hemos pedido”.                                 1 Juan 5: 14 - 15</a:t>
            </a:r>
            <a:endParaRPr lang="es-ES" sz="3600" b="1" dirty="0">
              <a:solidFill>
                <a:schemeClr val="bg2"/>
              </a:solidFill>
            </a:endParaRPr>
          </a:p>
        </p:txBody>
      </p:sp>
      <p:sp>
        <p:nvSpPr>
          <p:cNvPr id="16"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7"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8"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000" fill="hold"/>
                                        <p:tgtEl>
                                          <p:spTgt spid="11"/>
                                        </p:tgtEl>
                                        <p:attrNameLst>
                                          <p:attrName>ppt_w</p:attrName>
                                        </p:attrNameLst>
                                      </p:cBhvr>
                                      <p:tavLst>
                                        <p:tav tm="0">
                                          <p:val>
                                            <p:fltVal val="0"/>
                                          </p:val>
                                        </p:tav>
                                        <p:tav tm="100000">
                                          <p:val>
                                            <p:strVal val="#ppt_w"/>
                                          </p:val>
                                        </p:tav>
                                      </p:tavLst>
                                    </p:anim>
                                    <p:anim calcmode="lin" valueType="num">
                                      <p:cBhvr>
                                        <p:cTn id="8" dur="2000" fill="hold"/>
                                        <p:tgtEl>
                                          <p:spTgt spid="11"/>
                                        </p:tgtEl>
                                        <p:attrNameLst>
                                          <p:attrName>ppt_h</p:attrName>
                                        </p:attrNameLst>
                                      </p:cBhvr>
                                      <p:tavLst>
                                        <p:tav tm="0">
                                          <p:val>
                                            <p:fltVal val="0"/>
                                          </p:val>
                                        </p:tav>
                                        <p:tav tm="100000">
                                          <p:val>
                                            <p:strVal val="#ppt_h"/>
                                          </p:val>
                                        </p:tav>
                                      </p:tavLst>
                                    </p:anim>
                                    <p:animEffect transition="in" filter="fade">
                                      <p:cBhvr>
                                        <p:cTn id="9" dur="2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080"/>
                                        </p:tgtEl>
                                        <p:attrNameLst>
                                          <p:attrName>style.visibility</p:attrName>
                                        </p:attrNameLst>
                                      </p:cBhvr>
                                      <p:to>
                                        <p:strVal val="visible"/>
                                      </p:to>
                                    </p:set>
                                    <p:anim calcmode="discrete" valueType="clr">
                                      <p:cBhvr override="childStyle">
                                        <p:cTn id="14" dur="80"/>
                                        <p:tgtEl>
                                          <p:spTgt spid="3080"/>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080"/>
                                        </p:tgtEl>
                                        <p:attrNameLst>
                                          <p:attrName>fillcolor</p:attrName>
                                        </p:attrNameLst>
                                      </p:cBhvr>
                                      <p:tavLst>
                                        <p:tav tm="0">
                                          <p:val>
                                            <p:clrVal>
                                              <a:schemeClr val="accent2"/>
                                            </p:clrVal>
                                          </p:val>
                                        </p:tav>
                                        <p:tav tm="50000">
                                          <p:val>
                                            <p:clrVal>
                                              <a:schemeClr val="hlink"/>
                                            </p:clrVal>
                                          </p:val>
                                        </p:tav>
                                      </p:tavLst>
                                    </p:anim>
                                    <p:set>
                                      <p:cBhvr>
                                        <p:cTn id="16" dur="80"/>
                                        <p:tgtEl>
                                          <p:spTgt spid="308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08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6" name="5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8" name="7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Freeform 9"/>
          <p:cNvSpPr>
            <a:spLocks/>
          </p:cNvSpPr>
          <p:nvPr/>
        </p:nvSpPr>
        <p:spPr bwMode="auto">
          <a:xfrm>
            <a:off x="-285784" y="857232"/>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0"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4100" name="Text Box 4"/>
          <p:cNvSpPr txBox="1">
            <a:spLocks noChangeArrowheads="1"/>
          </p:cNvSpPr>
          <p:nvPr/>
        </p:nvSpPr>
        <p:spPr bwMode="auto">
          <a:xfrm>
            <a:off x="3571868" y="2285992"/>
            <a:ext cx="5602317" cy="1200329"/>
          </a:xfrm>
          <a:prstGeom prst="rect">
            <a:avLst/>
          </a:prstGeom>
          <a:noFill/>
          <a:ln w="9525">
            <a:noFill/>
            <a:miter lim="800000"/>
            <a:headEnd/>
            <a:tailEnd/>
          </a:ln>
          <a:effectLst/>
        </p:spPr>
        <p:txBody>
          <a:bodyPr wrap="square">
            <a:spAutoFit/>
          </a:bodyPr>
          <a:lstStyle/>
          <a:p>
            <a:r>
              <a:rPr lang="es-ES" sz="2400" b="1" dirty="0" smtClean="0">
                <a:solidFill>
                  <a:schemeClr val="bg2"/>
                </a:solidFill>
              </a:rPr>
              <a:t>¿Cuáles son algunas de las cosas que debo pedir con certidumbre de que las recibiré?</a:t>
            </a:r>
            <a:endParaRPr lang="es-ES" sz="2400" b="1" dirty="0">
              <a:solidFill>
                <a:schemeClr val="bg2"/>
              </a:solidFill>
            </a:endParaRPr>
          </a:p>
        </p:txBody>
      </p:sp>
      <p:sp>
        <p:nvSpPr>
          <p:cNvPr id="11" name="WordArt 24" descr="5FM"/>
          <p:cNvSpPr>
            <a:spLocks noChangeArrowheads="1" noChangeShapeType="1" noTextEdit="1"/>
          </p:cNvSpPr>
          <p:nvPr/>
        </p:nvSpPr>
        <p:spPr bwMode="auto">
          <a:xfrm>
            <a:off x="357158" y="71414"/>
            <a:ext cx="2214578" cy="71435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Preguntas:</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3"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4"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000" fill="hold"/>
                                        <p:tgtEl>
                                          <p:spTgt spid="11"/>
                                        </p:tgtEl>
                                        <p:attrNameLst>
                                          <p:attrName>ppt_w</p:attrName>
                                        </p:attrNameLst>
                                      </p:cBhvr>
                                      <p:tavLst>
                                        <p:tav tm="0">
                                          <p:val>
                                            <p:fltVal val="0"/>
                                          </p:val>
                                        </p:tav>
                                        <p:tav tm="100000">
                                          <p:val>
                                            <p:strVal val="#ppt_w"/>
                                          </p:val>
                                        </p:tav>
                                      </p:tavLst>
                                    </p:anim>
                                    <p:anim calcmode="lin" valueType="num">
                                      <p:cBhvr>
                                        <p:cTn id="8" dur="2000" fill="hold"/>
                                        <p:tgtEl>
                                          <p:spTgt spid="11"/>
                                        </p:tgtEl>
                                        <p:attrNameLst>
                                          <p:attrName>ppt_h</p:attrName>
                                        </p:attrNameLst>
                                      </p:cBhvr>
                                      <p:tavLst>
                                        <p:tav tm="0">
                                          <p:val>
                                            <p:fltVal val="0"/>
                                          </p:val>
                                        </p:tav>
                                        <p:tav tm="100000">
                                          <p:val>
                                            <p:strVal val="#ppt_h"/>
                                          </p:val>
                                        </p:tav>
                                      </p:tavLst>
                                    </p:anim>
                                    <p:animEffect transition="in" filter="fade">
                                      <p:cBhvr>
                                        <p:cTn id="9" dur="20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4100"/>
                                        </p:tgtEl>
                                        <p:attrNameLst>
                                          <p:attrName>style.visibility</p:attrName>
                                        </p:attrNameLst>
                                      </p:cBhvr>
                                      <p:to>
                                        <p:strVal val="visible"/>
                                      </p:to>
                                    </p:set>
                                    <p:animEffect transition="in" filter="fade">
                                      <p:cBhvr>
                                        <p:cTn id="14" dur="500"/>
                                        <p:tgtEl>
                                          <p:spTgt spid="4100"/>
                                        </p:tgtEl>
                                      </p:cBhvr>
                                    </p:animEffect>
                                    <p:anim calcmode="lin" valueType="num">
                                      <p:cBhvr>
                                        <p:cTn id="15" dur="500" fill="hold"/>
                                        <p:tgtEl>
                                          <p:spTgt spid="4100"/>
                                        </p:tgtEl>
                                        <p:attrNameLst>
                                          <p:attrName>ppt_x</p:attrName>
                                        </p:attrNameLst>
                                      </p:cBhvr>
                                      <p:tavLst>
                                        <p:tav tm="0">
                                          <p:val>
                                            <p:strVal val="#ppt_x-.1"/>
                                          </p:val>
                                        </p:tav>
                                        <p:tav tm="100000">
                                          <p:val>
                                            <p:strVal val="#ppt_x"/>
                                          </p:val>
                                        </p:tav>
                                      </p:tavLst>
                                    </p:anim>
                                    <p:anim calcmode="lin" valueType="num">
                                      <p:cBhvr>
                                        <p:cTn id="16" dur="500" fill="hold"/>
                                        <p:tgtEl>
                                          <p:spTgt spid="4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15" name="14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7" name="16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8"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9"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5141" name="Text Box 21"/>
          <p:cNvSpPr txBox="1">
            <a:spLocks noChangeArrowheads="1"/>
          </p:cNvSpPr>
          <p:nvPr/>
        </p:nvSpPr>
        <p:spPr bwMode="auto">
          <a:xfrm>
            <a:off x="1785918" y="1285860"/>
            <a:ext cx="7286676" cy="4524315"/>
          </a:xfrm>
          <a:prstGeom prst="rect">
            <a:avLst/>
          </a:prstGeom>
          <a:noFill/>
          <a:ln w="9525">
            <a:noFill/>
            <a:miter lim="800000"/>
            <a:headEnd/>
            <a:tailEnd/>
          </a:ln>
          <a:effectLst/>
        </p:spPr>
        <p:txBody>
          <a:bodyPr wrap="square">
            <a:spAutoFit/>
          </a:bodyPr>
          <a:lstStyle/>
          <a:p>
            <a:r>
              <a:rPr lang="es-ES" sz="2400" b="1" dirty="0" smtClean="0">
                <a:solidFill>
                  <a:srgbClr val="FFFFCC"/>
                </a:solidFill>
              </a:rPr>
              <a:t>“Toda promesa de la Palabra de Dios es para nosotros un motivo para orar, pues nos la garantiza la palabra empeñada por Jehová.   Tenemos el privilegio de pedir por medio de Jesús cualquier bendición espiritual que necesitemos.  Podemos exponerle nuestros asuntos temporales, y suplicarle pan y ropa,     así  como el pan de vida y el manto de Justicia de Cristo.  Vuestro  Padre celestial sabe que necesitáis todas estas cosas, y os invita a pedírselas”.</a:t>
            </a:r>
          </a:p>
          <a:p>
            <a:r>
              <a:rPr lang="es-ES" sz="2000" b="1" dirty="0" smtClean="0">
                <a:solidFill>
                  <a:srgbClr val="FFFFCC"/>
                </a:solidFill>
              </a:rPr>
              <a:t>                     El Discurso Maestro de Jesucristo. Pág. 109</a:t>
            </a:r>
            <a:r>
              <a:rPr lang="es-ES" sz="2400" b="1" dirty="0" smtClean="0">
                <a:solidFill>
                  <a:srgbClr val="FFFFCC"/>
                </a:solidFill>
              </a:rPr>
              <a:t>.</a:t>
            </a:r>
            <a:endParaRPr lang="es-ES" sz="2400" dirty="0">
              <a:solidFill>
                <a:srgbClr val="FFFFCC"/>
              </a:solidFill>
            </a:endParaRPr>
          </a:p>
        </p:txBody>
      </p:sp>
      <p:sp>
        <p:nvSpPr>
          <p:cNvPr id="13" name="WordArt 24" descr="5FM"/>
          <p:cNvSpPr>
            <a:spLocks noChangeArrowheads="1" noChangeShapeType="1" noTextEdit="1"/>
          </p:cNvSpPr>
          <p:nvPr/>
        </p:nvSpPr>
        <p:spPr bwMode="auto">
          <a:xfrm>
            <a:off x="285720" y="0"/>
            <a:ext cx="8572560" cy="795304"/>
          </a:xfrm>
          <a:prstGeom prst="rect">
            <a:avLst/>
          </a:prstGeom>
        </p:spPr>
        <p:txBody>
          <a:bodyPr wrap="none" fromWordArt="1">
            <a:prstTxWarp prst="textPlain">
              <a:avLst>
                <a:gd name="adj" fmla="val 50000"/>
              </a:avLst>
            </a:prstTxWarp>
          </a:bodyPr>
          <a:lstStyle/>
          <a:p>
            <a:pPr algn="ctr"/>
            <a:r>
              <a:rPr lang="es-CO" sz="6000"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Pidamos  cualquier cosa que Él ha  Prometido:</a:t>
            </a:r>
            <a:endParaRPr lang="es-CO" sz="6000"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20"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21"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2000" fill="hold"/>
                                        <p:tgtEl>
                                          <p:spTgt spid="13"/>
                                        </p:tgtEl>
                                        <p:attrNameLst>
                                          <p:attrName>ppt_w</p:attrName>
                                        </p:attrNameLst>
                                      </p:cBhvr>
                                      <p:tavLst>
                                        <p:tav tm="0">
                                          <p:val>
                                            <p:fltVal val="0"/>
                                          </p:val>
                                        </p:tav>
                                        <p:tav tm="100000">
                                          <p:val>
                                            <p:strVal val="#ppt_w"/>
                                          </p:val>
                                        </p:tav>
                                      </p:tavLst>
                                    </p:anim>
                                    <p:anim calcmode="lin" valueType="num">
                                      <p:cBhvr>
                                        <p:cTn id="8" dur="2000" fill="hold"/>
                                        <p:tgtEl>
                                          <p:spTgt spid="13"/>
                                        </p:tgtEl>
                                        <p:attrNameLst>
                                          <p:attrName>ppt_h</p:attrName>
                                        </p:attrNameLst>
                                      </p:cBhvr>
                                      <p:tavLst>
                                        <p:tav tm="0">
                                          <p:val>
                                            <p:fltVal val="0"/>
                                          </p:val>
                                        </p:tav>
                                        <p:tav tm="100000">
                                          <p:val>
                                            <p:strVal val="#ppt_h"/>
                                          </p:val>
                                        </p:tav>
                                      </p:tavLst>
                                    </p:anim>
                                    <p:animEffect transition="in" filter="fade">
                                      <p:cBhvr>
                                        <p:cTn id="9" dur="2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5141"/>
                                        </p:tgtEl>
                                        <p:attrNameLst>
                                          <p:attrName>style.visibility</p:attrName>
                                        </p:attrNameLst>
                                      </p:cBhvr>
                                      <p:to>
                                        <p:strVal val="visible"/>
                                      </p:to>
                                    </p:set>
                                    <p:anim calcmode="discrete" valueType="clr">
                                      <p:cBhvr override="childStyle">
                                        <p:cTn id="14" dur="80"/>
                                        <p:tgtEl>
                                          <p:spTgt spid="5141"/>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141"/>
                                        </p:tgtEl>
                                        <p:attrNameLst>
                                          <p:attrName>fillcolor</p:attrName>
                                        </p:attrNameLst>
                                      </p:cBhvr>
                                      <p:tavLst>
                                        <p:tav tm="0">
                                          <p:val>
                                            <p:clrVal>
                                              <a:schemeClr val="accent2"/>
                                            </p:clrVal>
                                          </p:val>
                                        </p:tav>
                                        <p:tav tm="50000">
                                          <p:val>
                                            <p:clrVal>
                                              <a:schemeClr val="hlink"/>
                                            </p:clrVal>
                                          </p:val>
                                        </p:tav>
                                      </p:tavLst>
                                    </p:anim>
                                    <p:set>
                                      <p:cBhvr>
                                        <p:cTn id="16" dur="80"/>
                                        <p:tgtEl>
                                          <p:spTgt spid="514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1"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6"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7" name="6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9" name="8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1"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5" name="WordArt 24" descr="5FM"/>
          <p:cNvSpPr>
            <a:spLocks noChangeArrowheads="1" noChangeShapeType="1" noTextEdit="1"/>
          </p:cNvSpPr>
          <p:nvPr/>
        </p:nvSpPr>
        <p:spPr bwMode="auto">
          <a:xfrm>
            <a:off x="428596" y="0"/>
            <a:ext cx="6643734" cy="72386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Nuestras Propias Necesidades:</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6148" name="Text Box 4"/>
          <p:cNvSpPr txBox="1">
            <a:spLocks noChangeArrowheads="1"/>
          </p:cNvSpPr>
          <p:nvPr/>
        </p:nvSpPr>
        <p:spPr bwMode="auto">
          <a:xfrm>
            <a:off x="2714612" y="2143116"/>
            <a:ext cx="5786478" cy="2616101"/>
          </a:xfrm>
          <a:prstGeom prst="rect">
            <a:avLst/>
          </a:prstGeom>
          <a:noFill/>
          <a:ln w="9525">
            <a:noFill/>
            <a:miter lim="800000"/>
            <a:headEnd/>
            <a:tailEnd/>
          </a:ln>
          <a:effectLst/>
        </p:spPr>
        <p:txBody>
          <a:bodyPr wrap="square">
            <a:spAutoFit/>
          </a:bodyPr>
          <a:lstStyle/>
          <a:p>
            <a:r>
              <a:rPr lang="es-ES" sz="2400" b="1" dirty="0" smtClean="0">
                <a:solidFill>
                  <a:schemeClr val="bg1"/>
                </a:solidFill>
              </a:rPr>
              <a:t>“Cada alma tiene la ventaja de presentar al Señor sus necesidades particulares y de ofrecer sus acciones de gracias personales por los beneficios que recibe cada día”.  </a:t>
            </a:r>
          </a:p>
          <a:p>
            <a:endParaRPr lang="es-ES" sz="2400" b="1" dirty="0" smtClean="0">
              <a:solidFill>
                <a:schemeClr val="bg1"/>
              </a:solidFill>
            </a:endParaRPr>
          </a:p>
          <a:p>
            <a:r>
              <a:rPr lang="es-ES" sz="2000" b="1" dirty="0" smtClean="0">
                <a:solidFill>
                  <a:schemeClr val="bg1"/>
                </a:solidFill>
              </a:rPr>
              <a:t>           Joyas de los testimonios. T. 3 Pág. 425.</a:t>
            </a:r>
            <a:endParaRPr lang="es-ES" sz="2000" b="1" i="1" dirty="0">
              <a:solidFill>
                <a:schemeClr val="bg1"/>
              </a:solidFil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3"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4"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6148"/>
                                        </p:tgtEl>
                                        <p:attrNameLst>
                                          <p:attrName>style.visibility</p:attrName>
                                        </p:attrNameLst>
                                      </p:cBhvr>
                                      <p:to>
                                        <p:strVal val="visible"/>
                                      </p:to>
                                    </p:set>
                                    <p:animEffect transition="in" filter="fade">
                                      <p:cBhvr>
                                        <p:cTn id="14" dur="500"/>
                                        <p:tgtEl>
                                          <p:spTgt spid="6148"/>
                                        </p:tgtEl>
                                      </p:cBhvr>
                                    </p:animEffect>
                                    <p:anim calcmode="lin" valueType="num">
                                      <p:cBhvr>
                                        <p:cTn id="15" dur="500" fill="hold"/>
                                        <p:tgtEl>
                                          <p:spTgt spid="6148"/>
                                        </p:tgtEl>
                                        <p:attrNameLst>
                                          <p:attrName>ppt_x</p:attrName>
                                        </p:attrNameLst>
                                      </p:cBhvr>
                                      <p:tavLst>
                                        <p:tav tm="0">
                                          <p:val>
                                            <p:strVal val="#ppt_x-.1"/>
                                          </p:val>
                                        </p:tav>
                                        <p:tav tm="100000">
                                          <p:val>
                                            <p:strVal val="#ppt_x"/>
                                          </p:val>
                                        </p:tav>
                                      </p:tavLst>
                                    </p:anim>
                                    <p:anim calcmode="lin" valueType="num">
                                      <p:cBhvr>
                                        <p:cTn id="16" dur="500" fill="hold"/>
                                        <p:tgtEl>
                                          <p:spTgt spid="61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14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7172" name="Rectangle 4"/>
          <p:cNvSpPr>
            <a:spLocks noChangeArrowheads="1"/>
          </p:cNvSpPr>
          <p:nvPr/>
        </p:nvSpPr>
        <p:spPr bwMode="auto">
          <a:xfrm>
            <a:off x="1643042" y="0"/>
            <a:ext cx="73025" cy="6858000"/>
          </a:xfrm>
          <a:prstGeom prst="rect">
            <a:avLst/>
          </a:prstGeom>
          <a:gradFill rotWithShape="1">
            <a:gsLst>
              <a:gs pos="0">
                <a:srgbClr val="6600CC"/>
              </a:gs>
              <a:gs pos="50000">
                <a:srgbClr val="CCCCFF"/>
              </a:gs>
              <a:gs pos="100000">
                <a:srgbClr val="6600CC"/>
              </a:gs>
            </a:gsLst>
            <a:lin ang="0" scaled="1"/>
          </a:gradFill>
          <a:ln w="9525">
            <a:noFill/>
            <a:miter lim="800000"/>
            <a:headEnd/>
            <a:tailEnd/>
          </a:ln>
          <a:effectLst/>
        </p:spPr>
        <p:txBody>
          <a:bodyPr wrap="none" anchor="ctr"/>
          <a:lstStyle/>
          <a:p>
            <a:endParaRPr lang="es-CO" dirty="0"/>
          </a:p>
        </p:txBody>
      </p:sp>
      <p:sp>
        <p:nvSpPr>
          <p:cNvPr id="8"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9" name="8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11" name="10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3"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6" name="WordArt 24" descr="5FM"/>
          <p:cNvSpPr>
            <a:spLocks noChangeArrowheads="1" noChangeShapeType="1" noTextEdit="1"/>
          </p:cNvSpPr>
          <p:nvPr/>
        </p:nvSpPr>
        <p:spPr bwMode="auto">
          <a:xfrm>
            <a:off x="1285852" y="71438"/>
            <a:ext cx="5214974" cy="642918"/>
          </a:xfrm>
          <a:prstGeom prst="rect">
            <a:avLst/>
          </a:prstGeom>
        </p:spPr>
        <p:txBody>
          <a:bodyPr wrap="none" fromWordArt="1">
            <a:prstTxWarp prst="textPlain">
              <a:avLst>
                <a:gd name="adj" fmla="val 50000"/>
              </a:avLst>
            </a:prstTxWarp>
          </a:bodyPr>
          <a:lstStyle/>
          <a:p>
            <a:pPr algn="ctr"/>
            <a:r>
              <a:rPr lang="es-CO" sz="6000"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La Causa de Dios</a:t>
            </a:r>
            <a:endParaRPr lang="es-CO" sz="6000"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7" name="6 Rectángulo"/>
          <p:cNvSpPr/>
          <p:nvPr/>
        </p:nvSpPr>
        <p:spPr>
          <a:xfrm>
            <a:off x="2714612" y="2285992"/>
            <a:ext cx="6000776" cy="2308324"/>
          </a:xfrm>
          <a:prstGeom prst="rect">
            <a:avLst/>
          </a:prstGeom>
        </p:spPr>
        <p:txBody>
          <a:bodyPr wrap="square">
            <a:spAutoFit/>
          </a:bodyPr>
          <a:lstStyle/>
          <a:p>
            <a:r>
              <a:rPr lang="es-ES" sz="2400" b="1" dirty="0" smtClean="0">
                <a:solidFill>
                  <a:schemeClr val="bg1"/>
                </a:solidFill>
              </a:rPr>
              <a:t>“Los variados intereses de la causa nos  proveen de tema para reflexión y proporcionan inspiración para nuestras oraciones”</a:t>
            </a:r>
          </a:p>
          <a:p>
            <a:r>
              <a:rPr lang="es-ES" sz="2400" b="1" dirty="0" smtClean="0">
                <a:solidFill>
                  <a:schemeClr val="bg1"/>
                </a:solidFill>
              </a:rPr>
              <a:t>                </a:t>
            </a:r>
          </a:p>
          <a:p>
            <a:r>
              <a:rPr lang="es-ES" sz="2400" b="1" dirty="0" smtClean="0">
                <a:solidFill>
                  <a:schemeClr val="bg1"/>
                </a:solidFill>
              </a:rPr>
              <a:t>                             </a:t>
            </a:r>
            <a:r>
              <a:rPr lang="es-ES" sz="2000" b="1" dirty="0" smtClean="0">
                <a:solidFill>
                  <a:schemeClr val="bg1"/>
                </a:solidFill>
              </a:rPr>
              <a:t>Testimonies T. 4. Pág. 459.</a:t>
            </a:r>
            <a:endParaRPr lang="es-ES" sz="2000" b="1" dirty="0">
              <a:solidFill>
                <a:schemeClr val="bg1"/>
              </a:solidFill>
            </a:endParaRPr>
          </a:p>
        </p:txBody>
      </p:sp>
      <p:sp>
        <p:nvSpPr>
          <p:cNvPr id="14"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5"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6"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par>
                          <p:cTn id="10" fill="hold">
                            <p:stCondLst>
                              <p:cond delay="2000"/>
                            </p:stCondLst>
                            <p:childTnLst>
                              <p:par>
                                <p:cTn id="11" presetID="26" presetClass="emph" presetSubtype="0" fill="hold" grpId="1" nodeType="afterEffect">
                                  <p:stCondLst>
                                    <p:cond delay="0"/>
                                  </p:stCondLst>
                                  <p:childTnLst>
                                    <p:animEffect transition="out" filter="fade">
                                      <p:cBhvr>
                                        <p:cTn id="12" dur="2000" tmFilter="0, 0; .2, .5; .8, .5; 1, 0"/>
                                        <p:tgtEl>
                                          <p:spTgt spid="6"/>
                                        </p:tgtEl>
                                      </p:cBhvr>
                                    </p:animEffect>
                                    <p:animScale>
                                      <p:cBhvr>
                                        <p:cTn id="13" dur="1000" autoRev="1" fill="hold"/>
                                        <p:tgtEl>
                                          <p:spTgt spid="6"/>
                                        </p:tgtEl>
                                      </p:cBhvr>
                                      <p:by x="105000" y="105000"/>
                                    </p:animScale>
                                  </p:childTnLst>
                                </p:cTn>
                              </p:par>
                            </p:childTnLst>
                          </p:cTn>
                        </p:par>
                      </p:childTnLst>
                    </p:cTn>
                  </p:par>
                  <p:par>
                    <p:cTn id="14" fill="hold">
                      <p:stCondLst>
                        <p:cond delay="indefinite"/>
                      </p:stCondLst>
                      <p:childTnLst>
                        <p:par>
                          <p:cTn id="15" fill="hold">
                            <p:stCondLst>
                              <p:cond delay="0"/>
                            </p:stCondLst>
                            <p:childTnLst>
                              <p:par>
                                <p:cTn id="16" presetID="40"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1"/>
                                          </p:val>
                                        </p:tav>
                                        <p:tav tm="100000">
                                          <p:val>
                                            <p:strVal val="#ppt_x"/>
                                          </p:val>
                                        </p:tav>
                                      </p:tavLst>
                                    </p:anim>
                                    <p:anim calcmode="lin" valueType="num">
                                      <p:cBhvr>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6"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7" name="6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9" name="8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1"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5" name="WordArt 24" descr="5FM"/>
          <p:cNvSpPr>
            <a:spLocks noChangeArrowheads="1" noChangeShapeType="1" noTextEdit="1"/>
          </p:cNvSpPr>
          <p:nvPr/>
        </p:nvSpPr>
        <p:spPr bwMode="auto">
          <a:xfrm>
            <a:off x="1285852" y="0"/>
            <a:ext cx="5572164" cy="72386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El Espíritu Santo</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8196" name="Text Box 4"/>
          <p:cNvSpPr txBox="1">
            <a:spLocks noChangeArrowheads="1"/>
          </p:cNvSpPr>
          <p:nvPr/>
        </p:nvSpPr>
        <p:spPr bwMode="auto">
          <a:xfrm>
            <a:off x="2714612" y="1643050"/>
            <a:ext cx="5786479" cy="3785652"/>
          </a:xfrm>
          <a:prstGeom prst="rect">
            <a:avLst/>
          </a:prstGeom>
          <a:noFill/>
          <a:ln w="9525">
            <a:noFill/>
            <a:miter lim="800000"/>
            <a:headEnd/>
            <a:tailEnd/>
          </a:ln>
          <a:effectLst/>
        </p:spPr>
        <p:txBody>
          <a:bodyPr wrap="square">
            <a:spAutoFit/>
          </a:bodyPr>
          <a:lstStyle/>
          <a:p>
            <a:r>
              <a:rPr lang="es-ES" sz="2400" b="1" dirty="0" smtClean="0">
                <a:solidFill>
                  <a:schemeClr val="bg2"/>
                </a:solidFill>
              </a:rPr>
              <a:t>“Hay ahora mucha necesidad de Oración… La dispensación en la cual vivimos a de ser, para los que piden, la dispensación del Espíritu Santo. Pedid su bendición.  Es tiempo que seamos mas intensos en  nuestras devoción … El Señor espera que se lo pidamos”.</a:t>
            </a:r>
          </a:p>
          <a:p>
            <a:endParaRPr lang="es-ES" sz="2400" b="1" dirty="0" smtClean="0">
              <a:solidFill>
                <a:schemeClr val="bg2"/>
              </a:solidFill>
            </a:endParaRPr>
          </a:p>
          <a:p>
            <a:r>
              <a:rPr lang="es-ES" sz="2400" b="1" dirty="0" smtClean="0">
                <a:solidFill>
                  <a:schemeClr val="bg2"/>
                </a:solidFill>
              </a:rPr>
              <a:t>      </a:t>
            </a:r>
            <a:r>
              <a:rPr lang="es-ES" sz="2000" b="1" dirty="0" smtClean="0">
                <a:solidFill>
                  <a:schemeClr val="bg2"/>
                </a:solidFill>
              </a:rPr>
              <a:t>Testimonios para los ministros. Pág. 520.  </a:t>
            </a:r>
            <a:endParaRPr lang="es-ES" sz="2000" b="1" dirty="0">
              <a:solidFill>
                <a:schemeClr val="bg2"/>
              </a:solidFil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3"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4"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8196"/>
                                        </p:tgtEl>
                                        <p:attrNameLst>
                                          <p:attrName>style.visibility</p:attrName>
                                        </p:attrNameLst>
                                      </p:cBhvr>
                                      <p:to>
                                        <p:strVal val="visible"/>
                                      </p:to>
                                    </p:set>
                                    <p:animEffect transition="in" filter="fade">
                                      <p:cBhvr>
                                        <p:cTn id="14" dur="500"/>
                                        <p:tgtEl>
                                          <p:spTgt spid="8196"/>
                                        </p:tgtEl>
                                      </p:cBhvr>
                                    </p:animEffect>
                                    <p:anim calcmode="lin" valueType="num">
                                      <p:cBhvr>
                                        <p:cTn id="15" dur="500" fill="hold"/>
                                        <p:tgtEl>
                                          <p:spTgt spid="8196"/>
                                        </p:tgtEl>
                                        <p:attrNameLst>
                                          <p:attrName>ppt_x</p:attrName>
                                        </p:attrNameLst>
                                      </p:cBhvr>
                                      <p:tavLst>
                                        <p:tav tm="0">
                                          <p:val>
                                            <p:strVal val="#ppt_x-.1"/>
                                          </p:val>
                                        </p:tav>
                                        <p:tav tm="100000">
                                          <p:val>
                                            <p:strVal val="#ppt_x"/>
                                          </p:val>
                                        </p:tav>
                                      </p:tavLst>
                                    </p:anim>
                                    <p:anim calcmode="lin" valueType="num">
                                      <p:cBhvr>
                                        <p:cTn id="16"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19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32" y="0"/>
            <a:ext cx="9144000" cy="6858000"/>
          </a:xfrm>
          <a:prstGeom prst="rect">
            <a:avLst/>
          </a:prstGeom>
          <a:solidFill>
            <a:schemeClr val="tx1"/>
          </a:solidFill>
          <a:ln w="9525">
            <a:solidFill>
              <a:schemeClr val="tx1"/>
            </a:solidFill>
            <a:miter lim="800000"/>
            <a:headEnd/>
            <a:tailEnd/>
          </a:ln>
        </p:spPr>
        <p:txBody>
          <a:bodyPr wrap="none" anchor="ctr"/>
          <a:lstStyle/>
          <a:p>
            <a:pPr algn="ctr"/>
            <a:endParaRPr lang="es-AR">
              <a:solidFill>
                <a:srgbClr val="FFFF66"/>
              </a:solidFill>
            </a:endParaRPr>
          </a:p>
        </p:txBody>
      </p:sp>
      <p:sp>
        <p:nvSpPr>
          <p:cNvPr id="7" name="6 Rectángulo"/>
          <p:cNvSpPr/>
          <p:nvPr/>
        </p:nvSpPr>
        <p:spPr>
          <a:xfrm>
            <a:off x="-32" y="6000792"/>
            <a:ext cx="9144000" cy="85723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Freeform 10"/>
          <p:cNvSpPr>
            <a:spLocks/>
          </p:cNvSpPr>
          <p:nvPr/>
        </p:nvSpPr>
        <p:spPr bwMode="auto">
          <a:xfrm rot="10800000">
            <a:off x="0" y="5619767"/>
            <a:ext cx="9144000" cy="381000"/>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4758" dir="15521404" algn="ctr" rotWithShape="0">
              <a:schemeClr val="bg2"/>
            </a:outerShdw>
          </a:effectLst>
        </p:spPr>
        <p:txBody>
          <a:bodyPr/>
          <a:lstStyle/>
          <a:p>
            <a:pPr>
              <a:defRPr/>
            </a:pPr>
            <a:endParaRPr lang="es-AR"/>
          </a:p>
        </p:txBody>
      </p:sp>
      <p:sp>
        <p:nvSpPr>
          <p:cNvPr id="9" name="8 Rectángulo"/>
          <p:cNvSpPr/>
          <p:nvPr/>
        </p:nvSpPr>
        <p:spPr>
          <a:xfrm>
            <a:off x="32" y="0"/>
            <a:ext cx="9144000" cy="78579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Freeform 9"/>
          <p:cNvSpPr>
            <a:spLocks/>
          </p:cNvSpPr>
          <p:nvPr/>
        </p:nvSpPr>
        <p:spPr bwMode="auto">
          <a:xfrm>
            <a:off x="0" y="785794"/>
            <a:ext cx="9144000" cy="261938"/>
          </a:xfrm>
          <a:custGeom>
            <a:avLst/>
            <a:gdLst/>
            <a:ahLst/>
            <a:cxnLst>
              <a:cxn ang="0">
                <a:pos x="0" y="0"/>
              </a:cxn>
              <a:cxn ang="0">
                <a:pos x="5760" y="0"/>
              </a:cxn>
              <a:cxn ang="0">
                <a:pos x="5760" y="240"/>
              </a:cxn>
              <a:cxn ang="0">
                <a:pos x="4608" y="240"/>
              </a:cxn>
              <a:cxn ang="0">
                <a:pos x="4464" y="96"/>
              </a:cxn>
              <a:cxn ang="0">
                <a:pos x="0" y="96"/>
              </a:cxn>
              <a:cxn ang="0">
                <a:pos x="0" y="0"/>
              </a:cxn>
            </a:cxnLst>
            <a:rect l="0" t="0" r="r" b="b"/>
            <a:pathLst>
              <a:path w="5760" h="240">
                <a:moveTo>
                  <a:pt x="0" y="0"/>
                </a:moveTo>
                <a:lnTo>
                  <a:pt x="5760" y="0"/>
                </a:lnTo>
                <a:lnTo>
                  <a:pt x="5760" y="240"/>
                </a:lnTo>
                <a:lnTo>
                  <a:pt x="4608" y="240"/>
                </a:lnTo>
                <a:lnTo>
                  <a:pt x="4464" y="96"/>
                </a:lnTo>
                <a:lnTo>
                  <a:pt x="0" y="96"/>
                </a:lnTo>
                <a:lnTo>
                  <a:pt x="0" y="0"/>
                </a:lnTo>
                <a:close/>
              </a:path>
            </a:pathLst>
          </a:custGeom>
          <a:gradFill rotWithShape="1">
            <a:gsLst>
              <a:gs pos="0">
                <a:srgbClr val="FFE4C9"/>
              </a:gs>
              <a:gs pos="100000">
                <a:srgbClr val="FFE4C9">
                  <a:gamma/>
                  <a:shade val="46275"/>
                  <a:invGamma/>
                </a:srgbClr>
              </a:gs>
            </a:gsLst>
            <a:lin ang="2700000" scaled="1"/>
          </a:gradFill>
          <a:ln w="9525">
            <a:solidFill>
              <a:schemeClr val="tx1"/>
            </a:solidFill>
            <a:round/>
            <a:headEnd/>
            <a:tailEnd/>
          </a:ln>
          <a:effectLst>
            <a:outerShdw dist="68392" dir="4091915" algn="ctr" rotWithShape="0">
              <a:schemeClr val="bg2"/>
            </a:outerShdw>
          </a:effectLst>
        </p:spPr>
        <p:txBody>
          <a:bodyPr/>
          <a:lstStyle/>
          <a:p>
            <a:pPr>
              <a:defRPr/>
            </a:pPr>
            <a:endParaRPr lang="es-AR"/>
          </a:p>
        </p:txBody>
      </p:sp>
      <p:pic>
        <p:nvPicPr>
          <p:cNvPr id="11" name="Picture 19" descr="Hand_reach"/>
          <p:cNvPicPr>
            <a:picLocks noChangeAspect="1" noChangeArrowheads="1"/>
          </p:cNvPicPr>
          <p:nvPr/>
        </p:nvPicPr>
        <p:blipFill>
          <a:blip r:embed="rId4" cstate="print"/>
          <a:srcRect l="21480" t="13071" b="2759"/>
          <a:stretch>
            <a:fillRect/>
          </a:stretch>
        </p:blipFill>
        <p:spPr bwMode="auto">
          <a:xfrm>
            <a:off x="0" y="1138254"/>
            <a:ext cx="4219575" cy="4648200"/>
          </a:xfrm>
          <a:prstGeom prst="rect">
            <a:avLst/>
          </a:prstGeom>
          <a:noFill/>
          <a:ln w="9525">
            <a:noFill/>
            <a:miter lim="800000"/>
            <a:headEnd/>
            <a:tailEnd/>
          </a:ln>
        </p:spPr>
      </p:pic>
      <p:sp>
        <p:nvSpPr>
          <p:cNvPr id="9220" name="Text Box 4"/>
          <p:cNvSpPr txBox="1">
            <a:spLocks noChangeArrowheads="1"/>
          </p:cNvSpPr>
          <p:nvPr/>
        </p:nvSpPr>
        <p:spPr bwMode="auto">
          <a:xfrm>
            <a:off x="1714480" y="1249997"/>
            <a:ext cx="7429520" cy="4893647"/>
          </a:xfrm>
          <a:prstGeom prst="rect">
            <a:avLst/>
          </a:prstGeom>
          <a:noFill/>
          <a:ln w="9525">
            <a:noFill/>
            <a:miter lim="800000"/>
            <a:headEnd/>
            <a:tailEnd/>
          </a:ln>
          <a:effectLst/>
        </p:spPr>
        <p:txBody>
          <a:bodyPr wrap="square">
            <a:spAutoFit/>
          </a:bodyPr>
          <a:lstStyle/>
          <a:p>
            <a:r>
              <a:rPr lang="es-ES" sz="2400" b="1" dirty="0" smtClean="0">
                <a:solidFill>
                  <a:schemeClr val="bg2"/>
                </a:solidFill>
              </a:rPr>
              <a:t>“Cuando pidáis a Dios que os ayude, honrad a vuestro Salvador creyendo que recibiréis su bendición.  Todo poder y toda sabiduría esta a nuestra disposición.  No tenemos más que  pedir”.        </a:t>
            </a:r>
          </a:p>
          <a:p>
            <a:r>
              <a:rPr lang="es-ES" sz="2400" b="1" dirty="0" smtClean="0">
                <a:solidFill>
                  <a:schemeClr val="bg2"/>
                </a:solidFill>
              </a:rPr>
              <a:t>                               </a:t>
            </a:r>
            <a:r>
              <a:rPr lang="es-ES" sz="2000" b="1" dirty="0" smtClean="0">
                <a:solidFill>
                  <a:schemeClr val="bg2"/>
                </a:solidFill>
              </a:rPr>
              <a:t>El Ministerio de Curación. Pág.  412.</a:t>
            </a:r>
          </a:p>
          <a:p>
            <a:endParaRPr lang="es-ES" sz="2400" b="1" dirty="0" smtClean="0">
              <a:solidFill>
                <a:schemeClr val="bg2"/>
              </a:solidFill>
            </a:endParaRPr>
          </a:p>
          <a:p>
            <a:r>
              <a:rPr lang="es-ES" sz="2400" b="1" dirty="0" smtClean="0">
                <a:solidFill>
                  <a:schemeClr val="bg2"/>
                </a:solidFill>
              </a:rPr>
              <a:t>“Debemos buscar sabiduría de lo alto para      poder subsistir en este día de errores y    engaños”. </a:t>
            </a:r>
          </a:p>
          <a:p>
            <a:r>
              <a:rPr lang="es-ES" sz="2400" b="1" dirty="0" smtClean="0">
                <a:solidFill>
                  <a:schemeClr val="bg2"/>
                </a:solidFill>
              </a:rPr>
              <a:t>                                 </a:t>
            </a:r>
            <a:r>
              <a:rPr lang="es-ES" sz="2000" b="1" dirty="0" smtClean="0">
                <a:solidFill>
                  <a:schemeClr val="bg2"/>
                </a:solidFill>
              </a:rPr>
              <a:t>Primeros Escritos Págs. 87, 88.</a:t>
            </a:r>
            <a:r>
              <a:rPr lang="es-ES" sz="2400" b="1" dirty="0" smtClean="0">
                <a:solidFill>
                  <a:schemeClr val="bg2"/>
                </a:solidFill>
              </a:rPr>
              <a:t>                                                                                 </a:t>
            </a:r>
            <a:r>
              <a:rPr lang="es-ES" sz="2000" b="1" dirty="0" smtClean="0">
                <a:solidFill>
                  <a:schemeClr val="bg2"/>
                </a:solidFill>
              </a:rPr>
              <a:t>                                                    </a:t>
            </a:r>
          </a:p>
          <a:p>
            <a:endParaRPr lang="es-ES" sz="2400" b="1" dirty="0" smtClean="0">
              <a:solidFill>
                <a:schemeClr val="bg2"/>
              </a:solidFill>
            </a:endParaRPr>
          </a:p>
          <a:p>
            <a:endParaRPr lang="es-ES" sz="2400" dirty="0">
              <a:solidFill>
                <a:schemeClr val="bg2"/>
              </a:solidFill>
            </a:endParaRPr>
          </a:p>
        </p:txBody>
      </p:sp>
      <p:sp>
        <p:nvSpPr>
          <p:cNvPr id="6" name="WordArt 24" descr="5FM"/>
          <p:cNvSpPr>
            <a:spLocks noChangeArrowheads="1" noChangeShapeType="1" noTextEdit="1"/>
          </p:cNvSpPr>
          <p:nvPr/>
        </p:nvSpPr>
        <p:spPr bwMode="auto">
          <a:xfrm>
            <a:off x="3071802" y="0"/>
            <a:ext cx="4071966" cy="714356"/>
          </a:xfrm>
          <a:prstGeom prst="rect">
            <a:avLst/>
          </a:prstGeom>
        </p:spPr>
        <p:txBody>
          <a:bodyPr wrap="none" fromWordArt="1">
            <a:prstTxWarp prst="textPlain">
              <a:avLst>
                <a:gd name="adj" fmla="val 50000"/>
              </a:avLst>
            </a:prstTxWarp>
          </a:bodyPr>
          <a:lstStyle/>
          <a:p>
            <a:pPr algn="ctr"/>
            <a:r>
              <a:rPr lang="es-CO" sz="6000" b="1" kern="10" dirty="0" smtClean="0">
                <a:ln w="9525">
                  <a:noFill/>
                  <a:round/>
                  <a:headEnd/>
                  <a:tailEnd/>
                </a:ln>
                <a:solidFill>
                  <a:srgbClr val="FFFF00"/>
                </a:solidFill>
                <a:effectLst>
                  <a:outerShdw blurRad="38100" dist="38100" dir="2700000" algn="tl">
                    <a:srgbClr val="000000">
                      <a:alpha val="43137"/>
                    </a:srgbClr>
                  </a:outerShdw>
                </a:effectLst>
                <a:latin typeface="Copperplate Gothic Bold" pitchFamily="34" charset="0"/>
                <a:cs typeface="Arial"/>
              </a:rPr>
              <a:t>Por Poder y Sabiduría</a:t>
            </a:r>
            <a:endParaRPr lang="es-CO" sz="6000" b="1" kern="10" dirty="0">
              <a:ln w="9525">
                <a:noFill/>
                <a:round/>
                <a:headEnd/>
                <a:tailEnd/>
              </a:ln>
              <a:solidFill>
                <a:srgbClr val="FFFF00"/>
              </a:solidFill>
              <a:effectLst>
                <a:outerShdw blurRad="38100" dist="38100" dir="2700000" algn="tl">
                  <a:srgbClr val="000000">
                    <a:alpha val="43137"/>
                  </a:srgbClr>
                </a:outerShdw>
              </a:effectLst>
              <a:latin typeface="Arial"/>
              <a:cs typeface="Arial"/>
            </a:endParaRPr>
          </a:p>
        </p:txBody>
      </p:sp>
      <p:sp>
        <p:nvSpPr>
          <p:cNvPr id="12" name="Text Box 6"/>
          <p:cNvSpPr txBox="1">
            <a:spLocks noChangeArrowheads="1"/>
          </p:cNvSpPr>
          <p:nvPr/>
        </p:nvSpPr>
        <p:spPr bwMode="auto">
          <a:xfrm>
            <a:off x="-357222" y="6098465"/>
            <a:ext cx="3924296" cy="830997"/>
          </a:xfrm>
          <a:prstGeom prst="rect">
            <a:avLst/>
          </a:prstGeom>
          <a:noFill/>
          <a:ln w="9525">
            <a:noFill/>
            <a:miter lim="800000"/>
            <a:headEnd/>
            <a:tailEnd/>
          </a:ln>
        </p:spPr>
        <p:txBody>
          <a:bodyPr wrap="square">
            <a:spAutoFit/>
          </a:bodyPr>
          <a:lstStyle/>
          <a:p>
            <a:pPr algn="ctr" eaLnBrk="0" hangingPunct="0">
              <a:spcBef>
                <a:spcPct val="50000"/>
              </a:spcBef>
              <a:defRPr/>
            </a:pPr>
            <a:r>
              <a:rPr lang="es-AR" sz="1600" b="1" i="1" dirty="0" smtClean="0">
                <a:solidFill>
                  <a:schemeClr val="bg2"/>
                </a:solidFill>
                <a:latin typeface="Times New Roman" pitchFamily="18" charset="0"/>
                <a:cs typeface="Times New Roman" pitchFamily="18" charset="0"/>
              </a:rPr>
              <a:t>Adaptado: Pr. Hector González.                  Asociación Sur Colombiana </a:t>
            </a:r>
            <a:r>
              <a:rPr lang="es-AR" sz="1600" b="1" i="1" dirty="0">
                <a:solidFill>
                  <a:schemeClr val="bg2"/>
                </a:solidFill>
                <a:latin typeface="Times New Roman" pitchFamily="18" charset="0"/>
                <a:cs typeface="Times New Roman" pitchFamily="18" charset="0"/>
              </a:rPr>
              <a:t/>
            </a:r>
            <a:br>
              <a:rPr lang="es-AR" sz="1600" b="1" i="1" dirty="0">
                <a:solidFill>
                  <a:schemeClr val="bg2"/>
                </a:solidFill>
                <a:latin typeface="Times New Roman" pitchFamily="18" charset="0"/>
                <a:cs typeface="Times New Roman" pitchFamily="18" charset="0"/>
              </a:rPr>
            </a:br>
            <a:endParaRPr lang="es-AR" sz="1600" b="1" i="1" dirty="0">
              <a:solidFill>
                <a:schemeClr val="bg2"/>
              </a:solidFill>
              <a:latin typeface="Times New Roman" pitchFamily="18" charset="0"/>
              <a:cs typeface="Times New Roman" pitchFamily="18" charset="0"/>
            </a:endParaRPr>
          </a:p>
        </p:txBody>
      </p:sp>
      <p:pic>
        <p:nvPicPr>
          <p:cNvPr id="13" name="Picture 4" descr="logo IASD - ANI"/>
          <p:cNvPicPr>
            <a:picLocks noChangeAspect="1" noChangeArrowheads="1" noCrop="1"/>
          </p:cNvPicPr>
          <p:nvPr/>
        </p:nvPicPr>
        <p:blipFill>
          <a:blip r:embed="rId5" cstate="print"/>
          <a:srcRect/>
          <a:stretch>
            <a:fillRect/>
          </a:stretch>
        </p:blipFill>
        <p:spPr bwMode="auto">
          <a:xfrm>
            <a:off x="7500958" y="5929330"/>
            <a:ext cx="1000132" cy="857256"/>
          </a:xfrm>
          <a:prstGeom prst="rect">
            <a:avLst/>
          </a:prstGeom>
          <a:noFill/>
          <a:ln w="9525">
            <a:noFill/>
            <a:miter lim="800000"/>
            <a:headEnd/>
            <a:tailEnd/>
          </a:ln>
        </p:spPr>
      </p:pic>
      <p:sp>
        <p:nvSpPr>
          <p:cNvPr id="14" name="Text Box 5"/>
          <p:cNvSpPr txBox="1">
            <a:spLocks noChangeArrowheads="1"/>
          </p:cNvSpPr>
          <p:nvPr/>
        </p:nvSpPr>
        <p:spPr bwMode="auto">
          <a:xfrm>
            <a:off x="6643702" y="6425574"/>
            <a:ext cx="2286000" cy="432426"/>
          </a:xfrm>
          <a:prstGeom prst="rect">
            <a:avLst/>
          </a:prstGeom>
          <a:noFill/>
          <a:ln w="9525">
            <a:noFill/>
            <a:miter lim="800000"/>
            <a:headEnd/>
            <a:tailEnd/>
          </a:ln>
        </p:spPr>
        <p:txBody>
          <a:bodyPr>
            <a:spAutoFit/>
          </a:bodyPr>
          <a:lstStyle/>
          <a:p>
            <a:pPr algn="ctr" eaLnBrk="0" hangingPunct="0">
              <a:lnSpc>
                <a:spcPct val="85000"/>
              </a:lnSpc>
              <a:spcBef>
                <a:spcPct val="50000"/>
              </a:spcBef>
            </a:pPr>
            <a:r>
              <a:rPr lang="es-AR" sz="2600" b="1" i="1" dirty="0" smtClean="0">
                <a:solidFill>
                  <a:srgbClr val="FFFF99"/>
                </a:solidFill>
                <a:latin typeface="Times New Roman" pitchFamily="18" charset="0"/>
              </a:rPr>
              <a:t>   </a:t>
            </a:r>
            <a:r>
              <a:rPr lang="es-AR" sz="1600" b="1" i="1" dirty="0" smtClean="0">
                <a:solidFill>
                  <a:srgbClr val="FFFF99"/>
                </a:solidFill>
                <a:latin typeface="Times New Roman" pitchFamily="18" charset="0"/>
              </a:rPr>
              <a:t>Iglesia Adventista</a:t>
            </a:r>
            <a:r>
              <a:rPr lang="es-AR" sz="1600" b="1" dirty="0" smtClean="0">
                <a:solidFill>
                  <a:schemeClr val="bg1"/>
                </a:solidFill>
                <a:latin typeface="Arial Narrow" pitchFamily="34" charset="0"/>
              </a:rPr>
              <a:t>      </a:t>
            </a:r>
            <a:endParaRPr lang="es-AR" sz="1600" b="1" dirty="0">
              <a:solidFill>
                <a:schemeClr val="bg1"/>
              </a:solidFill>
              <a:latin typeface="Arial Narrow" pitchFamily="34" charset="0"/>
            </a:endParaRPr>
          </a:p>
        </p:txBody>
      </p:sp>
    </p:spTree>
  </p:cSld>
  <p:clrMapOvr>
    <a:masterClrMapping/>
  </p:clrMapOvr>
  <p:transition>
    <p:wheel spokes="8"/>
    <p:sndAc>
      <p:stSnd loop="1">
        <p:snd r:embed="rId2" name="06 - Il Balcone Di Giuliett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9220"/>
                                        </p:tgtEl>
                                        <p:attrNameLst>
                                          <p:attrName>style.visibility</p:attrName>
                                        </p:attrNameLst>
                                      </p:cBhvr>
                                      <p:to>
                                        <p:strVal val="visible"/>
                                      </p:to>
                                    </p:set>
                                    <p:anim calcmode="discrete" valueType="clr">
                                      <p:cBhvr override="childStyle">
                                        <p:cTn id="14" dur="80"/>
                                        <p:tgtEl>
                                          <p:spTgt spid="9220"/>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9220"/>
                                        </p:tgtEl>
                                        <p:attrNameLst>
                                          <p:attrName>fillcolor</p:attrName>
                                        </p:attrNameLst>
                                      </p:cBhvr>
                                      <p:tavLst>
                                        <p:tav tm="0">
                                          <p:val>
                                            <p:clrVal>
                                              <a:schemeClr val="accent2"/>
                                            </p:clrVal>
                                          </p:val>
                                        </p:tav>
                                        <p:tav tm="50000">
                                          <p:val>
                                            <p:clrVal>
                                              <a:schemeClr val="hlink"/>
                                            </p:clrVal>
                                          </p:val>
                                        </p:tav>
                                      </p:tavLst>
                                    </p:anim>
                                    <p:set>
                                      <p:cBhvr>
                                        <p:cTn id="16" dur="80"/>
                                        <p:tgtEl>
                                          <p:spTgt spid="922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6"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1784</TotalTime>
  <Words>800</Words>
  <Application>Microsoft Office PowerPoint</Application>
  <PresentationFormat>Presentación en pantalla (4:3)</PresentationFormat>
  <Paragraphs>68</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Intermedio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 Hector Gonzalez</dc:creator>
  <cp:lastModifiedBy>administrador</cp:lastModifiedBy>
  <cp:revision>143</cp:revision>
  <dcterms:created xsi:type="dcterms:W3CDTF">2009-12-05T12:51:55Z</dcterms:created>
  <dcterms:modified xsi:type="dcterms:W3CDTF">2010-02-25T05:28:57Z</dcterms:modified>
</cp:coreProperties>
</file>